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9231B6-E650-43DC-97B5-6C1A7BFD2A82}" v="2" dt="2020-05-18T18:35:12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e Winston" userId="1298c6bf0f04470d" providerId="LiveId" clId="{3B9231B6-E650-43DC-97B5-6C1A7BFD2A82}"/>
    <pc:docChg chg="modSld modMainMaster">
      <pc:chgData name="Janae Winston" userId="1298c6bf0f04470d" providerId="LiveId" clId="{3B9231B6-E650-43DC-97B5-6C1A7BFD2A82}" dt="2020-05-18T18:35:12.294" v="7" actId="1076"/>
      <pc:docMkLst>
        <pc:docMk/>
      </pc:docMkLst>
      <pc:sldChg chg="modSp mod">
        <pc:chgData name="Janae Winston" userId="1298c6bf0f04470d" providerId="LiveId" clId="{3B9231B6-E650-43DC-97B5-6C1A7BFD2A82}" dt="2020-05-18T18:35:12.294" v="7" actId="1076"/>
        <pc:sldMkLst>
          <pc:docMk/>
          <pc:sldMk cId="1694533574" sldId="256"/>
        </pc:sldMkLst>
        <pc:spChg chg="mod">
          <ac:chgData name="Janae Winston" userId="1298c6bf0f04470d" providerId="LiveId" clId="{3B9231B6-E650-43DC-97B5-6C1A7BFD2A82}" dt="2020-05-18T18:35:08.262" v="6" actId="1076"/>
          <ac:spMkLst>
            <pc:docMk/>
            <pc:sldMk cId="1694533574" sldId="256"/>
            <ac:spMk id="2" creationId="{EB382622-BFAA-4142-BD3D-570A977CC665}"/>
          </ac:spMkLst>
        </pc:spChg>
        <pc:picChg chg="mod">
          <ac:chgData name="Janae Winston" userId="1298c6bf0f04470d" providerId="LiveId" clId="{3B9231B6-E650-43DC-97B5-6C1A7BFD2A82}" dt="2020-05-18T18:35:12.294" v="7" actId="1076"/>
          <ac:picMkLst>
            <pc:docMk/>
            <pc:sldMk cId="1694533574" sldId="256"/>
            <ac:picMk id="4" creationId="{1E4DEB9F-6886-4CC4-835E-43F709E6D084}"/>
          </ac:picMkLst>
        </pc:picChg>
      </pc:sldChg>
      <pc:sldMasterChg chg="addSp modSp mod modSldLayout">
        <pc:chgData name="Janae Winston" userId="1298c6bf0f04470d" providerId="LiveId" clId="{3B9231B6-E650-43DC-97B5-6C1A7BFD2A82}" dt="2020-05-18T18:34:50.985" v="5" actId="1076"/>
        <pc:sldMasterMkLst>
          <pc:docMk/>
          <pc:sldMasterMk cId="2555043287" sldId="2147483648"/>
        </pc:sldMasterMkLst>
        <pc:picChg chg="add mod">
          <ac:chgData name="Janae Winston" userId="1298c6bf0f04470d" providerId="LiveId" clId="{3B9231B6-E650-43DC-97B5-6C1A7BFD2A82}" dt="2020-05-18T18:34:06.579" v="4" actId="14100"/>
          <ac:picMkLst>
            <pc:docMk/>
            <pc:sldMasterMk cId="2555043287" sldId="2147483648"/>
            <ac:picMk id="8" creationId="{70A4A4B2-DD54-415E-AABF-D8DE4C31BDD9}"/>
          </ac:picMkLst>
        </pc:picChg>
        <pc:sldLayoutChg chg="modSp mod">
          <pc:chgData name="Janae Winston" userId="1298c6bf0f04470d" providerId="LiveId" clId="{3B9231B6-E650-43DC-97B5-6C1A7BFD2A82}" dt="2020-05-18T18:34:50.985" v="5" actId="1076"/>
          <pc:sldLayoutMkLst>
            <pc:docMk/>
            <pc:sldMasterMk cId="2555043287" sldId="2147483648"/>
            <pc:sldLayoutMk cId="867051787" sldId="2147483649"/>
          </pc:sldLayoutMkLst>
          <pc:spChg chg="mod">
            <ac:chgData name="Janae Winston" userId="1298c6bf0f04470d" providerId="LiveId" clId="{3B9231B6-E650-43DC-97B5-6C1A7BFD2A82}" dt="2020-05-18T18:34:50.985" v="5" actId="1076"/>
            <ac:spMkLst>
              <pc:docMk/>
              <pc:sldMasterMk cId="2555043287" sldId="2147483648"/>
              <pc:sldLayoutMk cId="867051787" sldId="2147483649"/>
              <ac:spMk id="2" creationId="{4927E774-F8C0-4070-9B43-677A14B422A3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7E774-F8C0-4070-9B43-677A14B42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2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2C711-CC17-4550-9D16-D8FC73F4FE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6BF23-6ACB-45AF-BAC0-A2C688B60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11A47-351C-4966-A9C9-088BBA8C2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574551-17A6-4B93-87A3-595969797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5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A2AC7-F9A1-4F8D-86C3-558AA41D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F2E42-383E-454A-8F0B-8D8CEF8F1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E8D038-3210-49E1-BD8F-30A76516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617FB-7D37-4FE0-BE86-58F36846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8693A-AA2A-48A6-BFB4-DF039BBCF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7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7F9DCD-0DE3-4BB3-84D6-9CFB2BBED6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ECA05A-71A9-4DC2-80D3-A3D3A1FDF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1923F0-8EFB-4A69-B003-B72C569E1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B08DB-F038-4F82-86E5-369B1E56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BA8E6-FE82-4B9A-9392-53BF81522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9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E918A-9D9A-4421-915C-6BE09A5AA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D2AAF-51B5-4595-9C20-66E7B5E32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B7C50-FE3B-4782-84A6-BA9614814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DE166-6901-4743-8BD5-B5468AA14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1C7B2-450B-4AE2-8CC7-7B58890E3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01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1A1C0-0D79-4CA0-A140-00CAE7AA2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FFEA0-83B9-4494-BC00-E860323A0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066B-59FC-4E04-A529-300C6B3A6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5A6FB-44B8-4C7E-8EB2-8F65BF4D7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3378D-8069-410F-9D79-1820435F7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39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112A-8281-46BB-8105-875F6DE7A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DD423-F6F5-43E9-B330-812BA297D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7E2474-DF2D-4226-8DD0-76D104C42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0F82A-F745-44AC-956D-58B0C006D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BE4FB3-AB4D-4FBE-AE6B-2AF35ED68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A62ED-A513-4BA6-A935-EE82172A9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6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15ED-9139-49D7-A2C2-58A3C6982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0BC9B-4BD4-4708-8DDB-0C0BC9B67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DEF5-687E-4058-B2FB-DE04E41A5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451706-38A8-4ED1-97CB-2DA47212E8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C3BB75-114C-416D-92FF-2E7DE738B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F6B460-BDDD-48BD-8C02-CBFA7A698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7AA24-9DBC-49E1-9477-847D488C8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4D65FE-8246-41D9-85E9-83527F103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0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6CA4-FB3A-416F-94C1-FB0163BB3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903E7D-3F7A-4F95-A930-6CB930F65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6C25C-4C70-491E-A737-781BF1357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FE21F8-1CD4-40D6-B47F-0C37553F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8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8DFCC3-809E-4C9C-BED0-923227BB0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ADD424-E16C-45C2-BEC8-1BCF935EC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7CB0F-C710-45B5-9BC3-E85836F65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2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6F094-E9A4-44C3-B951-5BA71205A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087BF-7C9B-43CD-923A-74E123EE8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46E64-2993-48B8-8EC0-BB66B5FB1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C338BF-A24C-432F-B8FE-20B97442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0BFAC-35BA-433F-9456-131A0F447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1E578-2CCC-4636-B1D5-FECC791D9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90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7612-83FE-4E70-B191-9BD630C88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3FDCB7-F12E-4210-B469-650A7A054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6A1482-68D3-4A6A-9C06-DC4BCD022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89990-825B-43CD-B321-B8EC5966B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06307-B985-4893-8A24-C9853CB82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1EB76-4BC3-4CE6-B0B9-2E0D7CFAD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1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DF6195-8F88-478A-937B-4538F13CC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9B0D-B265-4D63-AA32-C1FDE850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3691B-0110-4D0E-97A1-5A86970AD4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463FE-4B85-4FD6-8DC7-DEEDB33BA56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0B881-20FD-4C85-BC71-31F2CA863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CF208-4F92-41D5-B0FF-688DFBEAD7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CABD0-4770-45B0-A83F-9D8CE48FDA2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0A4A4B2-DD54-415E-AABF-D8DE4C31BDD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0566" y="80361"/>
            <a:ext cx="2418553" cy="241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043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82622-BFAA-4142-BD3D-570A977CC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0857" y="777194"/>
            <a:ext cx="9144000" cy="11779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Guess the Disney Movie Answers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B2222-36D9-4AF1-A029-DEE268239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46514"/>
            <a:ext cx="9144000" cy="3657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Forget 'Maleficent': These Are The 9 Best Disney Opening Logos Of ...">
            <a:extLst>
              <a:ext uri="{FF2B5EF4-FFF2-40B4-BE49-F238E27FC236}">
                <a16:creationId xmlns:a16="http://schemas.microsoft.com/office/drawing/2014/main" id="{1E4DEB9F-6886-4CC4-835E-43F709E6D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1955119"/>
            <a:ext cx="8904514" cy="5008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4533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7A68B-36F8-46B3-90D2-BFE899370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BEAUTY AND THE BEAST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98F64-FC3B-4354-8386-8C827AACF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6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6C2D5-4E66-48D0-A70A-819465692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LADY AND THE TRAMP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B8153-215C-41B7-B91C-BDFD50885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1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8A468-234D-4DF6-886A-0163014E0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FINDING NEMO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2E3D8-99A2-46AB-863D-E1B6A614A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73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83A0-1727-4D39-AF5B-EC35C6878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 BEAUTY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BD2351-3E0B-46F4-B222-B5DC82EBC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84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05730-AC95-45D4-A8E4-696D502EB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OLIVER AND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34FB7-6853-413F-81E5-EDE8FC732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43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BA06F-E128-4B6D-8837-BF505C1E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TOY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ADA92-7541-439E-8768-708ADA400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14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F1471-B0D0-467D-9BA1-BB62295E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4A14E-D046-40D3-B516-6CE002942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45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5E22F-C18E-43D4-AE7A-4BC93563C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PETER PAN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54F7F-9BF3-4E80-B12B-5F9EC33F7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F6F63-E23B-4AFE-ACF9-0380FED14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TARZAN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CB070-60FB-4623-982E-F6E6E2630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748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1B41C-FC98-4CAC-9447-13A27943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CINDERELLA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AC3D-A448-4B9E-8DBF-E72669A84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71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F2872-2A58-4D3D-852A-60B3E79F6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78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PRINCESS AND THE FROG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C12B9-E5A8-45A1-8BB6-56E4DD237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93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A322E-A0F2-4304-876D-F2778E827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ZOOTOPIA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B0917-8BB2-4257-A8DF-269B8BBFF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3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855B-9DA7-42D9-8722-FD60A9950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4301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 HERO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CE85D-A12D-4645-9F02-65E745AC3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38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EA84-97F7-417B-8C6D-7A57DD9F9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7372"/>
            <a:ext cx="10515600" cy="17467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CAPTAIN AMERICA: THE FIRST AVENGER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2B037-8D9D-42F2-85A8-7AE6C300E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893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65B4B-70B0-4376-AA22-6BFE26D22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736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9149A-C8FA-4C42-8753-5C55B306F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70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A4DD-22BD-4FD2-858F-D6FFC2910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2124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HERCULES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465A-D0C8-4AA0-9702-DEAF6AE58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18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B42AB-E489-46CD-9352-DEEE598F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RESCUERS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0C2B6-4C90-47FD-9186-CBA4D8FAA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644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480DD-43ED-4B0C-8292-13A7B0DE3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518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JUNGLE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E75B7-711C-415F-B496-C83FF083C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84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97CBB-16AB-40AB-884D-961D20012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94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IRON 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E5D565-1CF6-4B79-A7CC-6D6D5DF85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40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733F2-D370-408B-9ACA-A5F6C299F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ARISTOCATS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99D42-BA0F-4A6A-9CBC-B092D0A45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7965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2FA23-88D1-4E67-9171-8AA38AEF2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3851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6691-EDBE-4135-9BF7-07FBC4AF5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3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8C252-09CC-4C42-8850-FE77BB7E3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2" y="297769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FROZEN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08FEA-C2E0-4C30-AA65-2D998FC0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189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C515-0C7F-4C21-AA2A-1965852CF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30647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 PANTHER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E24FA-EBF5-44D1-9605-EC00AC8CC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3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29BC9-BADE-44BD-9AFF-C1DF92970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43" y="31518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MOANA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DD034-FE85-419C-A2C9-C95A80270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7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7F82E-9572-4A71-A049-D4EF63D9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655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LION 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F3A61-2878-4A21-8DE5-3D4B3F0BF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55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A9FA-3B8A-43B7-B451-1B1262BF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300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11F86-E91E-42FE-B4DE-26E662D8D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31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CC6E8-4541-4AC8-B163-E742A53E4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59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SNOW WHITE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7D4B5-9E43-4DE1-B2A0-3B0FE7EF6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33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49774-9DDC-4040-9BA9-E296469C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5186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ALADDIN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0085A-8F52-42A5-9FCE-26FDF6811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15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158E-17EF-4075-8C2F-9E4AE799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083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MARY POPPINS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84779-FBC0-4847-B0FC-94B6F3E2B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31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65</Words>
  <Application>Microsoft Office PowerPoint</Application>
  <PresentationFormat>Widescreen</PresentationFormat>
  <Paragraphs>30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Office Theme</vt:lpstr>
      <vt:lpstr>Guess the Disney Movie Answers</vt:lpstr>
      <vt:lpstr>PRINCESS AND THE FROG</vt:lpstr>
      <vt:lpstr>FROZEN</vt:lpstr>
      <vt:lpstr>MOANA</vt:lpstr>
      <vt:lpstr>LION KING</vt:lpstr>
      <vt:lpstr>UP</vt:lpstr>
      <vt:lpstr>SNOW WHITE</vt:lpstr>
      <vt:lpstr>ALADDIN</vt:lpstr>
      <vt:lpstr>MARY POPPINS</vt:lpstr>
      <vt:lpstr>BEAUTY AND THE BEAST</vt:lpstr>
      <vt:lpstr>LADY AND THE TRAMP</vt:lpstr>
      <vt:lpstr>FINDING NEMO</vt:lpstr>
      <vt:lpstr>SLEEPING BEAUTY</vt:lpstr>
      <vt:lpstr>OLIVER AND COMPANY</vt:lpstr>
      <vt:lpstr>TOY STORY</vt:lpstr>
      <vt:lpstr>CARS</vt:lpstr>
      <vt:lpstr>PETER PAN</vt:lpstr>
      <vt:lpstr>TARZAN</vt:lpstr>
      <vt:lpstr>CINDERELLA</vt:lpstr>
      <vt:lpstr>ZOOTOPIA</vt:lpstr>
      <vt:lpstr>BIG HERO 6</vt:lpstr>
      <vt:lpstr>CAPTAIN AMERICA: THE FIRST AVENGER</vt:lpstr>
      <vt:lpstr>THOR</vt:lpstr>
      <vt:lpstr>HERCULES</vt:lpstr>
      <vt:lpstr>THE RESCUERS</vt:lpstr>
      <vt:lpstr>THE JUNGLE BOOK</vt:lpstr>
      <vt:lpstr>IRON MAN</vt:lpstr>
      <vt:lpstr>THE ARISTOCATS</vt:lpstr>
      <vt:lpstr>MULAN</vt:lpstr>
      <vt:lpstr>BLACK PANTHER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Guess the Disney Movie Answers</dc:title>
  <dc:creator>Janae Winston</dc:creator>
  <cp:lastModifiedBy>Janae Winston</cp:lastModifiedBy>
  <cp:revision>9</cp:revision>
  <dcterms:created xsi:type="dcterms:W3CDTF">2020-05-18T03:54:43Z</dcterms:created>
  <dcterms:modified xsi:type="dcterms:W3CDTF">2020-05-18T18:35:16Z</dcterms:modified>
</cp:coreProperties>
</file>