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Maven Pro Regular" panose="020B0604020202020204" charset="0"/>
      <p:bold r:id="rId34"/>
    </p:embeddedFont>
    <p:embeddedFont>
      <p:font typeface="Fira Sans Extra Condensed Medium" panose="020B0604020202020204" charset="0"/>
      <p:regular r:id="rId35"/>
      <p:bold r:id="rId36"/>
      <p:italic r:id="rId37"/>
      <p:boldItalic r:id="rId38"/>
    </p:embeddedFont>
    <p:embeddedFont>
      <p:font typeface="Fira Sans Condensed Medium" panose="020B0604020202020204" charset="0"/>
      <p:regular r:id="rId39"/>
      <p:bold r:id="rId40"/>
      <p:italic r:id="rId41"/>
      <p:boldItalic r:id="rId42"/>
    </p:embeddedFont>
    <p:embeddedFont>
      <p:font typeface="Overpass" panose="020B060402020202020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138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6c3f460955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6c3f460955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8"/>
        <p:cNvGrpSpPr/>
        <p:nvPr/>
      </p:nvGrpSpPr>
      <p:grpSpPr>
        <a:xfrm>
          <a:off x="0" y="0"/>
          <a:ext cx="0" cy="0"/>
          <a:chOff x="0" y="0"/>
          <a:chExt cx="0" cy="0"/>
        </a:xfrm>
      </p:grpSpPr>
      <p:sp>
        <p:nvSpPr>
          <p:cNvPr id="2469" name="Google Shape;2469;ga762cd85a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0" name="Google Shape;2470;ga762cd85a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4"/>
        <p:cNvGrpSpPr/>
        <p:nvPr/>
      </p:nvGrpSpPr>
      <p:grpSpPr>
        <a:xfrm>
          <a:off x="0" y="0"/>
          <a:ext cx="0" cy="0"/>
          <a:chOff x="0" y="0"/>
          <a:chExt cx="0" cy="0"/>
        </a:xfrm>
      </p:grpSpPr>
      <p:sp>
        <p:nvSpPr>
          <p:cNvPr id="2485" name="Google Shape;2485;ga762cd85a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6" name="Google Shape;2486;ga762cd85a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0"/>
        <p:cNvGrpSpPr/>
        <p:nvPr/>
      </p:nvGrpSpPr>
      <p:grpSpPr>
        <a:xfrm>
          <a:off x="0" y="0"/>
          <a:ext cx="0" cy="0"/>
          <a:chOff x="0" y="0"/>
          <a:chExt cx="0" cy="0"/>
        </a:xfrm>
      </p:grpSpPr>
      <p:sp>
        <p:nvSpPr>
          <p:cNvPr id="2501" name="Google Shape;2501;ga762cd85a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2" name="Google Shape;2502;ga762cd85a1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6"/>
        <p:cNvGrpSpPr/>
        <p:nvPr/>
      </p:nvGrpSpPr>
      <p:grpSpPr>
        <a:xfrm>
          <a:off x="0" y="0"/>
          <a:ext cx="0" cy="0"/>
          <a:chOff x="0" y="0"/>
          <a:chExt cx="0" cy="0"/>
        </a:xfrm>
      </p:grpSpPr>
      <p:sp>
        <p:nvSpPr>
          <p:cNvPr id="2517" name="Google Shape;2517;g71fef63d4c_7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8" name="Google Shape;2518;g71fef63d4c_7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3"/>
        <p:cNvGrpSpPr/>
        <p:nvPr/>
      </p:nvGrpSpPr>
      <p:grpSpPr>
        <a:xfrm>
          <a:off x="0" y="0"/>
          <a:ext cx="0" cy="0"/>
          <a:chOff x="0" y="0"/>
          <a:chExt cx="0" cy="0"/>
        </a:xfrm>
      </p:grpSpPr>
      <p:sp>
        <p:nvSpPr>
          <p:cNvPr id="2524" name="Google Shape;2524;g6bfa3ff318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5" name="Google Shape;2525;g6bfa3ff318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4"/>
        <p:cNvGrpSpPr/>
        <p:nvPr/>
      </p:nvGrpSpPr>
      <p:grpSpPr>
        <a:xfrm>
          <a:off x="0" y="0"/>
          <a:ext cx="0" cy="0"/>
          <a:chOff x="0" y="0"/>
          <a:chExt cx="0" cy="0"/>
        </a:xfrm>
      </p:grpSpPr>
      <p:sp>
        <p:nvSpPr>
          <p:cNvPr id="2535" name="Google Shape;2535;ga762cd85a1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6" name="Google Shape;2536;ga762cd85a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a762cd85a1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a762cd85a1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6"/>
        <p:cNvGrpSpPr/>
        <p:nvPr/>
      </p:nvGrpSpPr>
      <p:grpSpPr>
        <a:xfrm>
          <a:off x="0" y="0"/>
          <a:ext cx="0" cy="0"/>
          <a:chOff x="0" y="0"/>
          <a:chExt cx="0" cy="0"/>
        </a:xfrm>
      </p:grpSpPr>
      <p:sp>
        <p:nvSpPr>
          <p:cNvPr id="2567" name="Google Shape;2567;ga762cd85a1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8" name="Google Shape;2568;ga762cd85a1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2"/>
        <p:cNvGrpSpPr/>
        <p:nvPr/>
      </p:nvGrpSpPr>
      <p:grpSpPr>
        <a:xfrm>
          <a:off x="0" y="0"/>
          <a:ext cx="0" cy="0"/>
          <a:chOff x="0" y="0"/>
          <a:chExt cx="0" cy="0"/>
        </a:xfrm>
      </p:grpSpPr>
      <p:sp>
        <p:nvSpPr>
          <p:cNvPr id="2583" name="Google Shape;2583;ga762cd85a1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4" name="Google Shape;2584;ga762cd85a1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8"/>
        <p:cNvGrpSpPr/>
        <p:nvPr/>
      </p:nvGrpSpPr>
      <p:grpSpPr>
        <a:xfrm>
          <a:off x="0" y="0"/>
          <a:ext cx="0" cy="0"/>
          <a:chOff x="0" y="0"/>
          <a:chExt cx="0" cy="0"/>
        </a:xfrm>
      </p:grpSpPr>
      <p:sp>
        <p:nvSpPr>
          <p:cNvPr id="2599" name="Google Shape;2599;g6c3f460955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0" name="Google Shape;2600;g6c3f460955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1"/>
        <p:cNvGrpSpPr/>
        <p:nvPr/>
      </p:nvGrpSpPr>
      <p:grpSpPr>
        <a:xfrm>
          <a:off x="0" y="0"/>
          <a:ext cx="0" cy="0"/>
          <a:chOff x="0" y="0"/>
          <a:chExt cx="0" cy="0"/>
        </a:xfrm>
      </p:grpSpPr>
      <p:sp>
        <p:nvSpPr>
          <p:cNvPr id="2382" name="Google Shape;2382;g6c05bd2d6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3" name="Google Shape;2383;g6c05bd2d6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4"/>
        <p:cNvGrpSpPr/>
        <p:nvPr/>
      </p:nvGrpSpPr>
      <p:grpSpPr>
        <a:xfrm>
          <a:off x="0" y="0"/>
          <a:ext cx="0" cy="0"/>
          <a:chOff x="0" y="0"/>
          <a:chExt cx="0" cy="0"/>
        </a:xfrm>
      </p:grpSpPr>
      <p:sp>
        <p:nvSpPr>
          <p:cNvPr id="2605" name="Google Shape;2605;ga72f91500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6" name="Google Shape;2606;ga72f91500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0"/>
        <p:cNvGrpSpPr/>
        <p:nvPr/>
      </p:nvGrpSpPr>
      <p:grpSpPr>
        <a:xfrm>
          <a:off x="0" y="0"/>
          <a:ext cx="0" cy="0"/>
          <a:chOff x="0" y="0"/>
          <a:chExt cx="0" cy="0"/>
        </a:xfrm>
      </p:grpSpPr>
      <p:sp>
        <p:nvSpPr>
          <p:cNvPr id="2621" name="Google Shape;2621;ga762cd85a1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2" name="Google Shape;2622;ga762cd85a1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6"/>
        <p:cNvGrpSpPr/>
        <p:nvPr/>
      </p:nvGrpSpPr>
      <p:grpSpPr>
        <a:xfrm>
          <a:off x="0" y="0"/>
          <a:ext cx="0" cy="0"/>
          <a:chOff x="0" y="0"/>
          <a:chExt cx="0" cy="0"/>
        </a:xfrm>
      </p:grpSpPr>
      <p:sp>
        <p:nvSpPr>
          <p:cNvPr id="2637" name="Google Shape;2637;g6bfa3ff318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8" name="Google Shape;2638;g6bfa3ff318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6"/>
        <p:cNvGrpSpPr/>
        <p:nvPr/>
      </p:nvGrpSpPr>
      <p:grpSpPr>
        <a:xfrm>
          <a:off x="0" y="0"/>
          <a:ext cx="0" cy="0"/>
          <a:chOff x="0" y="0"/>
          <a:chExt cx="0" cy="0"/>
        </a:xfrm>
      </p:grpSpPr>
      <p:sp>
        <p:nvSpPr>
          <p:cNvPr id="2647" name="Google Shape;2647;g6bfa3ff318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8" name="Google Shape;2648;g6bfa3ff318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2"/>
        <p:cNvGrpSpPr/>
        <p:nvPr/>
      </p:nvGrpSpPr>
      <p:grpSpPr>
        <a:xfrm>
          <a:off x="0" y="0"/>
          <a:ext cx="0" cy="0"/>
          <a:chOff x="0" y="0"/>
          <a:chExt cx="0" cy="0"/>
        </a:xfrm>
      </p:grpSpPr>
      <p:sp>
        <p:nvSpPr>
          <p:cNvPr id="2653" name="Google Shape;2653;g6bfa3ff318_1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4" name="Google Shape;2654;g6bfa3ff318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g6bfa3ff318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0" name="Google Shape;2660;g6bfa3ff318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4"/>
        <p:cNvGrpSpPr/>
        <p:nvPr/>
      </p:nvGrpSpPr>
      <p:grpSpPr>
        <a:xfrm>
          <a:off x="0" y="0"/>
          <a:ext cx="0" cy="0"/>
          <a:chOff x="0" y="0"/>
          <a:chExt cx="0" cy="0"/>
        </a:xfrm>
      </p:grpSpPr>
      <p:sp>
        <p:nvSpPr>
          <p:cNvPr id="2665" name="Google Shape;2665;g6bfa3ff318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6" name="Google Shape;2666;g6bfa3ff318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0"/>
        <p:cNvGrpSpPr/>
        <p:nvPr/>
      </p:nvGrpSpPr>
      <p:grpSpPr>
        <a:xfrm>
          <a:off x="0" y="0"/>
          <a:ext cx="0" cy="0"/>
          <a:chOff x="0" y="0"/>
          <a:chExt cx="0" cy="0"/>
        </a:xfrm>
      </p:grpSpPr>
      <p:sp>
        <p:nvSpPr>
          <p:cNvPr id="2671" name="Google Shape;2671;ga72f91500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2" name="Google Shape;2672;ga72f91500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6"/>
        <p:cNvGrpSpPr/>
        <p:nvPr/>
      </p:nvGrpSpPr>
      <p:grpSpPr>
        <a:xfrm>
          <a:off x="0" y="0"/>
          <a:ext cx="0" cy="0"/>
          <a:chOff x="0" y="0"/>
          <a:chExt cx="0" cy="0"/>
        </a:xfrm>
      </p:grpSpPr>
      <p:sp>
        <p:nvSpPr>
          <p:cNvPr id="2687" name="Google Shape;2687;ga89af9532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8" name="Google Shape;2688;ga89af9532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
        <p:cNvGrpSpPr/>
        <p:nvPr/>
      </p:nvGrpSpPr>
      <p:grpSpPr>
        <a:xfrm>
          <a:off x="0" y="0"/>
          <a:ext cx="0" cy="0"/>
          <a:chOff x="0" y="0"/>
          <a:chExt cx="0" cy="0"/>
        </a:xfrm>
      </p:grpSpPr>
      <p:sp>
        <p:nvSpPr>
          <p:cNvPr id="2703" name="Google Shape;2703;ga89af9532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4" name="Google Shape;2704;ga89af9532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
        <p:cNvGrpSpPr/>
        <p:nvPr/>
      </p:nvGrpSpPr>
      <p:grpSpPr>
        <a:xfrm>
          <a:off x="0" y="0"/>
          <a:ext cx="0" cy="0"/>
          <a:chOff x="0" y="0"/>
          <a:chExt cx="0" cy="0"/>
        </a:xfrm>
      </p:grpSpPr>
      <p:sp>
        <p:nvSpPr>
          <p:cNvPr id="2388" name="Google Shape;2388;g6bfa3ff318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9" name="Google Shape;2389;g6bfa3ff318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a89af9532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a89af9532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1"/>
        <p:cNvGrpSpPr/>
        <p:nvPr/>
      </p:nvGrpSpPr>
      <p:grpSpPr>
        <a:xfrm>
          <a:off x="0" y="0"/>
          <a:ext cx="0" cy="0"/>
          <a:chOff x="0" y="0"/>
          <a:chExt cx="0" cy="0"/>
        </a:xfrm>
      </p:grpSpPr>
      <p:sp>
        <p:nvSpPr>
          <p:cNvPr id="2732" name="Google Shape;2732;g6c53796eed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3" name="Google Shape;2733;g6c53796eed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3"/>
        <p:cNvGrpSpPr/>
        <p:nvPr/>
      </p:nvGrpSpPr>
      <p:grpSpPr>
        <a:xfrm>
          <a:off x="0" y="0"/>
          <a:ext cx="0" cy="0"/>
          <a:chOff x="0" y="0"/>
          <a:chExt cx="0" cy="0"/>
        </a:xfrm>
      </p:grpSpPr>
      <p:sp>
        <p:nvSpPr>
          <p:cNvPr id="2404" name="Google Shape;2404;g6bfa3ff318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5" name="Google Shape;2405;g6bfa3ff318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2"/>
        <p:cNvGrpSpPr/>
        <p:nvPr/>
      </p:nvGrpSpPr>
      <p:grpSpPr>
        <a:xfrm>
          <a:off x="0" y="0"/>
          <a:ext cx="0" cy="0"/>
          <a:chOff x="0" y="0"/>
          <a:chExt cx="0" cy="0"/>
        </a:xfrm>
      </p:grpSpPr>
      <p:sp>
        <p:nvSpPr>
          <p:cNvPr id="2413" name="Google Shape;2413;g6bfa3ff318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4" name="Google Shape;2414;g6bfa3ff318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8"/>
        <p:cNvGrpSpPr/>
        <p:nvPr/>
      </p:nvGrpSpPr>
      <p:grpSpPr>
        <a:xfrm>
          <a:off x="0" y="0"/>
          <a:ext cx="0" cy="0"/>
          <a:chOff x="0" y="0"/>
          <a:chExt cx="0" cy="0"/>
        </a:xfrm>
      </p:grpSpPr>
      <p:sp>
        <p:nvSpPr>
          <p:cNvPr id="2419" name="Google Shape;2419;ga72f915006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0" name="Google Shape;2420;ga72f915006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4"/>
        <p:cNvGrpSpPr/>
        <p:nvPr/>
      </p:nvGrpSpPr>
      <p:grpSpPr>
        <a:xfrm>
          <a:off x="0" y="0"/>
          <a:ext cx="0" cy="0"/>
          <a:chOff x="0" y="0"/>
          <a:chExt cx="0" cy="0"/>
        </a:xfrm>
      </p:grpSpPr>
      <p:sp>
        <p:nvSpPr>
          <p:cNvPr id="2435" name="Google Shape;2435;g71e7c2d183_4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6" name="Google Shape;2436;g71e7c2d183_4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6c3f46095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6c3f46095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2"/>
        <p:cNvGrpSpPr/>
        <p:nvPr/>
      </p:nvGrpSpPr>
      <p:grpSpPr>
        <a:xfrm>
          <a:off x="0" y="0"/>
          <a:ext cx="0" cy="0"/>
          <a:chOff x="0" y="0"/>
          <a:chExt cx="0" cy="0"/>
        </a:xfrm>
      </p:grpSpPr>
      <p:sp>
        <p:nvSpPr>
          <p:cNvPr id="2453" name="Google Shape;2453;ga72f915006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4" name="Google Shape;2454;ga72f91500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flipH="1">
            <a:off x="8020034" y="1898105"/>
            <a:ext cx="807926" cy="1166554"/>
            <a:chOff x="1787400" y="3592350"/>
            <a:chExt cx="226025" cy="326400"/>
          </a:xfrm>
        </p:grpSpPr>
        <p:sp>
          <p:nvSpPr>
            <p:cNvPr id="10" name="Google Shape;10;p2"/>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2"/>
          <p:cNvSpPr/>
          <p:nvPr/>
        </p:nvSpPr>
        <p:spPr>
          <a:xfrm flipH="1">
            <a:off x="92064" y="-815440"/>
            <a:ext cx="8280666" cy="10854228"/>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flipH="1">
            <a:off x="357542" y="-5434925"/>
            <a:ext cx="7996082" cy="10854194"/>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flipH="1">
            <a:off x="1430414" y="-1334791"/>
            <a:ext cx="5098275" cy="6919928"/>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2"/>
          <p:cNvGrpSpPr/>
          <p:nvPr/>
        </p:nvGrpSpPr>
        <p:grpSpPr>
          <a:xfrm flipH="1">
            <a:off x="4509696" y="-619120"/>
            <a:ext cx="807926" cy="1166554"/>
            <a:chOff x="1787400" y="3592350"/>
            <a:chExt cx="226025" cy="326400"/>
          </a:xfrm>
        </p:grpSpPr>
        <p:sp>
          <p:nvSpPr>
            <p:cNvPr id="47" name="Google Shape;47;p2"/>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2"/>
          <p:cNvSpPr txBox="1">
            <a:spLocks noGrp="1"/>
          </p:cNvSpPr>
          <p:nvPr>
            <p:ph type="ctrTitle"/>
          </p:nvPr>
        </p:nvSpPr>
        <p:spPr>
          <a:xfrm>
            <a:off x="2974500" y="746313"/>
            <a:ext cx="5540100" cy="22767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1" name="Google Shape;81;p2"/>
          <p:cNvSpPr txBox="1">
            <a:spLocks noGrp="1"/>
          </p:cNvSpPr>
          <p:nvPr>
            <p:ph type="subTitle" idx="1"/>
          </p:nvPr>
        </p:nvSpPr>
        <p:spPr>
          <a:xfrm>
            <a:off x="6143625" y="3171825"/>
            <a:ext cx="2370900" cy="5337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76"/>
        <p:cNvGrpSpPr/>
        <p:nvPr/>
      </p:nvGrpSpPr>
      <p:grpSpPr>
        <a:xfrm>
          <a:off x="0" y="0"/>
          <a:ext cx="0" cy="0"/>
          <a:chOff x="0" y="0"/>
          <a:chExt cx="0" cy="0"/>
        </a:xfrm>
      </p:grpSpPr>
      <p:sp>
        <p:nvSpPr>
          <p:cNvPr id="877" name="Google Shape;877;p11"/>
          <p:cNvSpPr/>
          <p:nvPr/>
        </p:nvSpPr>
        <p:spPr>
          <a:xfrm flipH="1">
            <a:off x="871704" y="-2948450"/>
            <a:ext cx="7996082" cy="10854194"/>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1"/>
          <p:cNvSpPr/>
          <p:nvPr/>
        </p:nvSpPr>
        <p:spPr>
          <a:xfrm flipH="1">
            <a:off x="-42696" y="-7730000"/>
            <a:ext cx="7996082" cy="10854194"/>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1"/>
          <p:cNvSpPr/>
          <p:nvPr/>
        </p:nvSpPr>
        <p:spPr>
          <a:xfrm flipH="1">
            <a:off x="-1526271" y="-4167650"/>
            <a:ext cx="7996082" cy="10854194"/>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1"/>
          <p:cNvSpPr txBox="1">
            <a:spLocks noGrp="1"/>
          </p:cNvSpPr>
          <p:nvPr>
            <p:ph type="title" hasCustomPrompt="1"/>
          </p:nvPr>
        </p:nvSpPr>
        <p:spPr>
          <a:xfrm>
            <a:off x="2437775" y="1207700"/>
            <a:ext cx="5010900" cy="1281000"/>
          </a:xfrm>
          <a:prstGeom prst="rect">
            <a:avLst/>
          </a:prstGeom>
        </p:spPr>
        <p:txBody>
          <a:bodyPr spcFirstLastPara="1" wrap="square" lIns="91425" tIns="91425" rIns="91425" bIns="91425" anchor="b" anchorCtr="0">
            <a:noAutofit/>
          </a:bodyPr>
          <a:lstStyle>
            <a:lvl1pPr lvl="0" rtl="0">
              <a:spcBef>
                <a:spcPts val="0"/>
              </a:spcBef>
              <a:spcAft>
                <a:spcPts val="0"/>
              </a:spcAft>
              <a:buSzPts val="7200"/>
              <a:buNone/>
              <a:defRPr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881" name="Google Shape;881;p11"/>
          <p:cNvSpPr txBox="1">
            <a:spLocks noGrp="1"/>
          </p:cNvSpPr>
          <p:nvPr>
            <p:ph type="subTitle" idx="1"/>
          </p:nvPr>
        </p:nvSpPr>
        <p:spPr>
          <a:xfrm>
            <a:off x="2437775" y="2674450"/>
            <a:ext cx="29256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grpSp>
        <p:nvGrpSpPr>
          <p:cNvPr id="882" name="Google Shape;882;p11"/>
          <p:cNvGrpSpPr/>
          <p:nvPr/>
        </p:nvGrpSpPr>
        <p:grpSpPr>
          <a:xfrm flipH="1">
            <a:off x="616546" y="4193630"/>
            <a:ext cx="807926" cy="1166554"/>
            <a:chOff x="1787400" y="3592350"/>
            <a:chExt cx="226025" cy="326400"/>
          </a:xfrm>
        </p:grpSpPr>
        <p:sp>
          <p:nvSpPr>
            <p:cNvPr id="883" name="Google Shape;883;p11"/>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1"/>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1"/>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1"/>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1"/>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1"/>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1"/>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1"/>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1"/>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1"/>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1"/>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1"/>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1"/>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1"/>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1"/>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1"/>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1"/>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1"/>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1"/>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1"/>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1"/>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1"/>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1"/>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1"/>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1"/>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1"/>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1"/>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1"/>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1"/>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1"/>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1"/>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1"/>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1"/>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11"/>
          <p:cNvGrpSpPr/>
          <p:nvPr/>
        </p:nvGrpSpPr>
        <p:grpSpPr>
          <a:xfrm flipH="1">
            <a:off x="3236546" y="713355"/>
            <a:ext cx="807926" cy="1166554"/>
            <a:chOff x="1787400" y="3592350"/>
            <a:chExt cx="226025" cy="326400"/>
          </a:xfrm>
        </p:grpSpPr>
        <p:sp>
          <p:nvSpPr>
            <p:cNvPr id="917" name="Google Shape;917;p11"/>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1"/>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1"/>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1"/>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1"/>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1"/>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1"/>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1"/>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1"/>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1"/>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1"/>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1"/>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1"/>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1"/>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1"/>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1"/>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1"/>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1"/>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1"/>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1"/>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1"/>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1"/>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1"/>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1"/>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1"/>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1"/>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1"/>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1"/>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1"/>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1"/>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1"/>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1"/>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1"/>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0" name="Google Shape;950;p11"/>
          <p:cNvGrpSpPr/>
          <p:nvPr/>
        </p:nvGrpSpPr>
        <p:grpSpPr>
          <a:xfrm flipH="1">
            <a:off x="-250229" y="311805"/>
            <a:ext cx="807926" cy="1166554"/>
            <a:chOff x="1787400" y="3592350"/>
            <a:chExt cx="226025" cy="326400"/>
          </a:xfrm>
        </p:grpSpPr>
        <p:sp>
          <p:nvSpPr>
            <p:cNvPr id="951" name="Google Shape;951;p11"/>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1"/>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1"/>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1"/>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1"/>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1"/>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1"/>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1"/>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1"/>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1"/>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1"/>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1"/>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1"/>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1"/>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1"/>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1"/>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1"/>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1"/>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1"/>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1"/>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1"/>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1"/>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1"/>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1"/>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1"/>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1"/>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1"/>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1"/>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1"/>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1"/>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1"/>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1"/>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1"/>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4" name="Google Shape;984;p11"/>
          <p:cNvGrpSpPr/>
          <p:nvPr/>
        </p:nvGrpSpPr>
        <p:grpSpPr>
          <a:xfrm flipH="1">
            <a:off x="8712796" y="2131080"/>
            <a:ext cx="807926" cy="1166554"/>
            <a:chOff x="1787400" y="3592350"/>
            <a:chExt cx="226025" cy="326400"/>
          </a:xfrm>
        </p:grpSpPr>
        <p:sp>
          <p:nvSpPr>
            <p:cNvPr id="985" name="Google Shape;985;p11"/>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1"/>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1"/>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1"/>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1"/>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1"/>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1"/>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1"/>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1"/>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1"/>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1"/>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1"/>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1"/>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1"/>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1"/>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1"/>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1"/>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1"/>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1"/>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1"/>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1"/>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1"/>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1"/>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1"/>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1"/>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1"/>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1"/>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1"/>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1"/>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1"/>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1"/>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1"/>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1"/>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 name="Google Shape;1018;p11"/>
          <p:cNvGrpSpPr/>
          <p:nvPr/>
        </p:nvGrpSpPr>
        <p:grpSpPr>
          <a:xfrm flipH="1">
            <a:off x="6151196" y="3427230"/>
            <a:ext cx="807926" cy="1166554"/>
            <a:chOff x="1787400" y="3592350"/>
            <a:chExt cx="226025" cy="326400"/>
          </a:xfrm>
        </p:grpSpPr>
        <p:sp>
          <p:nvSpPr>
            <p:cNvPr id="1019" name="Google Shape;1019;p11"/>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1"/>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1"/>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1"/>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1"/>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1"/>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1"/>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1"/>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1"/>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1"/>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1"/>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1"/>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1"/>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1"/>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1"/>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1"/>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1"/>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1"/>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1"/>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1"/>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1"/>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1"/>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1"/>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1"/>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1"/>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1"/>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1"/>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1"/>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1"/>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1"/>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1"/>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1"/>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2">
  <p:cSld name="SECTION_HEADER_1">
    <p:spTree>
      <p:nvGrpSpPr>
        <p:cNvPr id="1" name="Shape 1052"/>
        <p:cNvGrpSpPr/>
        <p:nvPr/>
      </p:nvGrpSpPr>
      <p:grpSpPr>
        <a:xfrm>
          <a:off x="0" y="0"/>
          <a:ext cx="0" cy="0"/>
          <a:chOff x="0" y="0"/>
          <a:chExt cx="0" cy="0"/>
        </a:xfrm>
      </p:grpSpPr>
      <p:sp>
        <p:nvSpPr>
          <p:cNvPr id="1053" name="Google Shape;1053;p12"/>
          <p:cNvSpPr/>
          <p:nvPr/>
        </p:nvSpPr>
        <p:spPr>
          <a:xfrm>
            <a:off x="-504825" y="-6593475"/>
            <a:ext cx="9772604" cy="12718809"/>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2"/>
          <p:cNvSpPr/>
          <p:nvPr/>
        </p:nvSpPr>
        <p:spPr>
          <a:xfrm>
            <a:off x="-1152524" y="-1366500"/>
            <a:ext cx="10398530" cy="12281760"/>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2"/>
          <p:cNvSpPr/>
          <p:nvPr/>
        </p:nvSpPr>
        <p:spPr>
          <a:xfrm>
            <a:off x="1995192" y="-3472868"/>
            <a:ext cx="7251312" cy="98422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6" name="Google Shape;1056;p12"/>
          <p:cNvGrpSpPr/>
          <p:nvPr/>
        </p:nvGrpSpPr>
        <p:grpSpPr>
          <a:xfrm flipH="1">
            <a:off x="-228604" y="3492755"/>
            <a:ext cx="807926" cy="1166554"/>
            <a:chOff x="1787400" y="3592350"/>
            <a:chExt cx="226025" cy="326400"/>
          </a:xfrm>
        </p:grpSpPr>
        <p:sp>
          <p:nvSpPr>
            <p:cNvPr id="1057" name="Google Shape;1057;p12"/>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2"/>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2"/>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2"/>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2"/>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2"/>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2"/>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2"/>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2"/>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2"/>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2"/>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2"/>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2"/>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2"/>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2"/>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2"/>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2"/>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2"/>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2"/>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2"/>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2"/>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2"/>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2"/>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2"/>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2"/>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2"/>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2"/>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2"/>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2"/>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2"/>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2"/>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2"/>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2"/>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0" name="Google Shape;1090;p12"/>
          <p:cNvGrpSpPr/>
          <p:nvPr/>
        </p:nvGrpSpPr>
        <p:grpSpPr>
          <a:xfrm flipH="1">
            <a:off x="6878846" y="-883720"/>
            <a:ext cx="807926" cy="1166554"/>
            <a:chOff x="1787400" y="3592350"/>
            <a:chExt cx="226025" cy="326400"/>
          </a:xfrm>
        </p:grpSpPr>
        <p:sp>
          <p:nvSpPr>
            <p:cNvPr id="1091" name="Google Shape;1091;p12"/>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2"/>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2"/>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2"/>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2"/>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2"/>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2"/>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2"/>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2"/>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2"/>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2"/>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2"/>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2"/>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2"/>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2"/>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2"/>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2"/>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2"/>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2"/>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2"/>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2"/>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2"/>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2"/>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2"/>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2"/>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2"/>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2"/>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2"/>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2"/>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2"/>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2"/>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2"/>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2"/>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4" name="Google Shape;1124;p12"/>
          <p:cNvGrpSpPr/>
          <p:nvPr/>
        </p:nvGrpSpPr>
        <p:grpSpPr>
          <a:xfrm flipH="1">
            <a:off x="8553596" y="1831730"/>
            <a:ext cx="807926" cy="1166554"/>
            <a:chOff x="1787400" y="3592350"/>
            <a:chExt cx="226025" cy="326400"/>
          </a:xfrm>
        </p:grpSpPr>
        <p:sp>
          <p:nvSpPr>
            <p:cNvPr id="1125" name="Google Shape;1125;p12"/>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2"/>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2"/>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2"/>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2"/>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2"/>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2"/>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2"/>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2"/>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2"/>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2"/>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2"/>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2"/>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2"/>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2"/>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2"/>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2"/>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2"/>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2"/>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2"/>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2"/>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2"/>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2"/>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2"/>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2"/>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2"/>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2"/>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2"/>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2"/>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2"/>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2"/>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2"/>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2"/>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8" name="Google Shape;1158;p12"/>
          <p:cNvSpPr txBox="1">
            <a:spLocks noGrp="1"/>
          </p:cNvSpPr>
          <p:nvPr>
            <p:ph type="ctrTitle"/>
          </p:nvPr>
        </p:nvSpPr>
        <p:spPr>
          <a:xfrm flipH="1">
            <a:off x="2487523" y="819625"/>
            <a:ext cx="44547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
              <a:buNone/>
              <a:defRPr sz="60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159" name="Google Shape;1159;p12"/>
          <p:cNvSpPr txBox="1">
            <a:spLocks noGrp="1"/>
          </p:cNvSpPr>
          <p:nvPr>
            <p:ph type="subTitle" idx="1"/>
          </p:nvPr>
        </p:nvSpPr>
        <p:spPr>
          <a:xfrm flipH="1">
            <a:off x="4581523" y="1397425"/>
            <a:ext cx="2360700" cy="84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sz="18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60" name="Google Shape;1160;p12"/>
          <p:cNvSpPr txBox="1">
            <a:spLocks noGrp="1"/>
          </p:cNvSpPr>
          <p:nvPr>
            <p:ph type="title" idx="2" hasCustomPrompt="1"/>
          </p:nvPr>
        </p:nvSpPr>
        <p:spPr>
          <a:xfrm flipH="1">
            <a:off x="4673923" y="3071225"/>
            <a:ext cx="2268300" cy="1300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12000" b="1">
                <a:latin typeface="Overpass"/>
                <a:ea typeface="Overpass"/>
                <a:cs typeface="Overpass"/>
                <a:sym typeface="Overpass"/>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161"/>
        <p:cNvGrpSpPr/>
        <p:nvPr/>
      </p:nvGrpSpPr>
      <p:grpSpPr>
        <a:xfrm>
          <a:off x="0" y="0"/>
          <a:ext cx="0" cy="0"/>
          <a:chOff x="0" y="0"/>
          <a:chExt cx="0" cy="0"/>
        </a:xfrm>
      </p:grpSpPr>
      <p:sp>
        <p:nvSpPr>
          <p:cNvPr id="1162" name="Google Shape;1162;p13"/>
          <p:cNvSpPr/>
          <p:nvPr/>
        </p:nvSpPr>
        <p:spPr>
          <a:xfrm flipH="1">
            <a:off x="-119" y="-2799473"/>
            <a:ext cx="10058521" cy="13653829"/>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3"/>
          <p:cNvSpPr/>
          <p:nvPr/>
        </p:nvSpPr>
        <p:spPr>
          <a:xfrm flipH="1">
            <a:off x="-3025358" y="-7182250"/>
            <a:ext cx="7996082" cy="10854194"/>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4" name="Google Shape;1164;p13"/>
          <p:cNvGrpSpPr/>
          <p:nvPr/>
        </p:nvGrpSpPr>
        <p:grpSpPr>
          <a:xfrm flipH="1">
            <a:off x="7426921" y="4288880"/>
            <a:ext cx="807926" cy="1166554"/>
            <a:chOff x="1787400" y="3592350"/>
            <a:chExt cx="226025" cy="326400"/>
          </a:xfrm>
        </p:grpSpPr>
        <p:sp>
          <p:nvSpPr>
            <p:cNvPr id="1165" name="Google Shape;1165;p13"/>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3"/>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3"/>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3"/>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3"/>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3"/>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3"/>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3"/>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3"/>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3"/>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3"/>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3"/>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3"/>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3"/>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3"/>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3"/>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3"/>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3"/>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3"/>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3"/>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3"/>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3"/>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3"/>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3"/>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3"/>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3"/>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3"/>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3"/>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3"/>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3"/>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3"/>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3"/>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3"/>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13"/>
          <p:cNvGrpSpPr/>
          <p:nvPr/>
        </p:nvGrpSpPr>
        <p:grpSpPr>
          <a:xfrm flipH="1">
            <a:off x="-183554" y="1650455"/>
            <a:ext cx="807926" cy="1166554"/>
            <a:chOff x="1787400" y="3592350"/>
            <a:chExt cx="226025" cy="326400"/>
          </a:xfrm>
        </p:grpSpPr>
        <p:sp>
          <p:nvSpPr>
            <p:cNvPr id="1199" name="Google Shape;1199;p13"/>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3"/>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3"/>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3"/>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3"/>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3"/>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3"/>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3"/>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3"/>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3"/>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3"/>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3"/>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3"/>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3"/>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3"/>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3"/>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3"/>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3"/>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3"/>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3"/>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3"/>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3"/>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3"/>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3"/>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3"/>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3"/>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3"/>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3"/>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3"/>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3"/>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3"/>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3"/>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3"/>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2" name="Google Shape;1232;p13"/>
          <p:cNvGrpSpPr/>
          <p:nvPr/>
        </p:nvGrpSpPr>
        <p:grpSpPr>
          <a:xfrm flipH="1">
            <a:off x="8509721" y="-454570"/>
            <a:ext cx="807926" cy="1166554"/>
            <a:chOff x="1787400" y="3592350"/>
            <a:chExt cx="226025" cy="326400"/>
          </a:xfrm>
        </p:grpSpPr>
        <p:sp>
          <p:nvSpPr>
            <p:cNvPr id="1233" name="Google Shape;1233;p13"/>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3"/>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3"/>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3"/>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3"/>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3"/>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3"/>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3"/>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3"/>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3"/>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3"/>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3"/>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3"/>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3"/>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3"/>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3"/>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3"/>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3"/>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3"/>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3"/>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3"/>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3"/>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3"/>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3"/>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3"/>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3"/>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3"/>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3"/>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3"/>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3"/>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3"/>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3"/>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3"/>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6" name="Google Shape;1266;p13"/>
          <p:cNvSpPr txBox="1">
            <a:spLocks noGrp="1"/>
          </p:cNvSpPr>
          <p:nvPr>
            <p:ph type="ctrTitle"/>
          </p:nvPr>
        </p:nvSpPr>
        <p:spPr>
          <a:xfrm>
            <a:off x="2119909" y="1717260"/>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267" name="Google Shape;1267;p13"/>
          <p:cNvSpPr txBox="1">
            <a:spLocks noGrp="1"/>
          </p:cNvSpPr>
          <p:nvPr>
            <p:ph type="subTitle" idx="1"/>
          </p:nvPr>
        </p:nvSpPr>
        <p:spPr>
          <a:xfrm>
            <a:off x="2119909" y="2122250"/>
            <a:ext cx="24348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68" name="Google Shape;1268;p13"/>
          <p:cNvSpPr txBox="1">
            <a:spLocks noGrp="1"/>
          </p:cNvSpPr>
          <p:nvPr>
            <p:ph type="title" idx="2" hasCustomPrompt="1"/>
          </p:nvPr>
        </p:nvSpPr>
        <p:spPr>
          <a:xfrm>
            <a:off x="1305381" y="1871284"/>
            <a:ext cx="8181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b="1">
                <a:latin typeface="Overpass"/>
                <a:ea typeface="Overpass"/>
                <a:cs typeface="Overpass"/>
                <a:sym typeface="Overpass"/>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269" name="Google Shape;1269;p13"/>
          <p:cNvSpPr txBox="1">
            <a:spLocks noGrp="1"/>
          </p:cNvSpPr>
          <p:nvPr>
            <p:ph type="ctrTitle" idx="3"/>
          </p:nvPr>
        </p:nvSpPr>
        <p:spPr>
          <a:xfrm>
            <a:off x="2119909" y="3263560"/>
            <a:ext cx="1753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270" name="Google Shape;1270;p13"/>
          <p:cNvSpPr txBox="1">
            <a:spLocks noGrp="1"/>
          </p:cNvSpPr>
          <p:nvPr>
            <p:ph type="subTitle" idx="4"/>
          </p:nvPr>
        </p:nvSpPr>
        <p:spPr>
          <a:xfrm>
            <a:off x="2119909" y="3667194"/>
            <a:ext cx="24348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71" name="Google Shape;1271;p13"/>
          <p:cNvSpPr txBox="1">
            <a:spLocks noGrp="1"/>
          </p:cNvSpPr>
          <p:nvPr>
            <p:ph type="title" idx="5" hasCustomPrompt="1"/>
          </p:nvPr>
        </p:nvSpPr>
        <p:spPr>
          <a:xfrm>
            <a:off x="1080831" y="3393013"/>
            <a:ext cx="8181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3000" b="1">
                <a:latin typeface="Overpass"/>
                <a:ea typeface="Overpass"/>
                <a:cs typeface="Overpass"/>
                <a:sym typeface="Overpass"/>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272" name="Google Shape;1272;p13"/>
          <p:cNvSpPr txBox="1">
            <a:spLocks noGrp="1"/>
          </p:cNvSpPr>
          <p:nvPr>
            <p:ph type="ctrTitle" idx="6"/>
          </p:nvPr>
        </p:nvSpPr>
        <p:spPr>
          <a:xfrm>
            <a:off x="4783747" y="2473897"/>
            <a:ext cx="22518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273" name="Google Shape;1273;p13"/>
          <p:cNvSpPr txBox="1">
            <a:spLocks noGrp="1"/>
          </p:cNvSpPr>
          <p:nvPr>
            <p:ph type="title" idx="7" hasCustomPrompt="1"/>
          </p:nvPr>
        </p:nvSpPr>
        <p:spPr>
          <a:xfrm>
            <a:off x="7426937" y="2652325"/>
            <a:ext cx="9063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b="1">
                <a:latin typeface="Overpass"/>
                <a:ea typeface="Overpass"/>
                <a:cs typeface="Overpass"/>
                <a:sym typeface="Overpass"/>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274" name="Google Shape;1274;p13"/>
          <p:cNvSpPr txBox="1">
            <a:spLocks noGrp="1"/>
          </p:cNvSpPr>
          <p:nvPr>
            <p:ph type="subTitle" idx="8"/>
          </p:nvPr>
        </p:nvSpPr>
        <p:spPr>
          <a:xfrm>
            <a:off x="4600747" y="2879488"/>
            <a:ext cx="24348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75" name="Google Shape;1275;p13"/>
          <p:cNvSpPr txBox="1">
            <a:spLocks noGrp="1"/>
          </p:cNvSpPr>
          <p:nvPr>
            <p:ph type="title" idx="9"/>
          </p:nvPr>
        </p:nvSpPr>
        <p:spPr>
          <a:xfrm>
            <a:off x="2330850" y="354650"/>
            <a:ext cx="4482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2">
  <p:cSld name="CUSTOM_2_1">
    <p:spTree>
      <p:nvGrpSpPr>
        <p:cNvPr id="1" name="Shape 1276"/>
        <p:cNvGrpSpPr/>
        <p:nvPr/>
      </p:nvGrpSpPr>
      <p:grpSpPr>
        <a:xfrm>
          <a:off x="0" y="0"/>
          <a:ext cx="0" cy="0"/>
          <a:chOff x="0" y="0"/>
          <a:chExt cx="0" cy="0"/>
        </a:xfrm>
      </p:grpSpPr>
      <p:sp>
        <p:nvSpPr>
          <p:cNvPr id="1277" name="Google Shape;1277;p14"/>
          <p:cNvSpPr/>
          <p:nvPr/>
        </p:nvSpPr>
        <p:spPr>
          <a:xfrm flipH="1">
            <a:off x="-7774576" y="-11302775"/>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4"/>
          <p:cNvSpPr/>
          <p:nvPr/>
        </p:nvSpPr>
        <p:spPr>
          <a:xfrm flipH="1">
            <a:off x="-2173876" y="-8311925"/>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9" name="Google Shape;1279;p14"/>
          <p:cNvGrpSpPr/>
          <p:nvPr/>
        </p:nvGrpSpPr>
        <p:grpSpPr>
          <a:xfrm flipH="1">
            <a:off x="8819396" y="3548530"/>
            <a:ext cx="807926" cy="1166554"/>
            <a:chOff x="1787400" y="3592350"/>
            <a:chExt cx="226025" cy="326400"/>
          </a:xfrm>
        </p:grpSpPr>
        <p:sp>
          <p:nvSpPr>
            <p:cNvPr id="1280" name="Google Shape;1280;p14"/>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4"/>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4"/>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4"/>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4"/>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4"/>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4"/>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4"/>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4"/>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4"/>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4"/>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4"/>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4"/>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4"/>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4"/>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4"/>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4"/>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4"/>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4"/>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4"/>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4"/>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4"/>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4"/>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4"/>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4"/>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4"/>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4"/>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4"/>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4"/>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4"/>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4"/>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4"/>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4"/>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3" name="Google Shape;1313;p14"/>
          <p:cNvGrpSpPr/>
          <p:nvPr/>
        </p:nvGrpSpPr>
        <p:grpSpPr>
          <a:xfrm flipH="1">
            <a:off x="3322759" y="-655720"/>
            <a:ext cx="807926" cy="1166554"/>
            <a:chOff x="1787400" y="3592350"/>
            <a:chExt cx="226025" cy="326400"/>
          </a:xfrm>
        </p:grpSpPr>
        <p:sp>
          <p:nvSpPr>
            <p:cNvPr id="1314" name="Google Shape;1314;p14"/>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4"/>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4"/>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4"/>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4"/>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4"/>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4"/>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4"/>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4"/>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4"/>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4"/>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4"/>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4"/>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4"/>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4"/>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4"/>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4"/>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4"/>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4"/>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4"/>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4"/>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4"/>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4"/>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4"/>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4"/>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4"/>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4"/>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4"/>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4"/>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4"/>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4"/>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4"/>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4"/>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7" name="Google Shape;1347;p14"/>
          <p:cNvSpPr txBox="1">
            <a:spLocks noGrp="1"/>
          </p:cNvSpPr>
          <p:nvPr>
            <p:ph type="ctrTitle"/>
          </p:nvPr>
        </p:nvSpPr>
        <p:spPr>
          <a:xfrm>
            <a:off x="3363375" y="1565925"/>
            <a:ext cx="23808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2pPr>
            <a:lvl3pPr lvl="2"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3pPr>
            <a:lvl4pPr lvl="3"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4pPr>
            <a:lvl5pPr lvl="4"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5pPr>
            <a:lvl6pPr lvl="5"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6pPr>
            <a:lvl7pPr lvl="6"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7pPr>
            <a:lvl8pPr lvl="7"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8pPr>
            <a:lvl9pPr lvl="8"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9pPr>
          </a:lstStyle>
          <a:p>
            <a:endParaRPr/>
          </a:p>
        </p:txBody>
      </p:sp>
      <p:sp>
        <p:nvSpPr>
          <p:cNvPr id="1348" name="Google Shape;1348;p14"/>
          <p:cNvSpPr txBox="1">
            <a:spLocks noGrp="1"/>
          </p:cNvSpPr>
          <p:nvPr>
            <p:ph type="subTitle" idx="1"/>
          </p:nvPr>
        </p:nvSpPr>
        <p:spPr>
          <a:xfrm>
            <a:off x="3363375" y="2054200"/>
            <a:ext cx="23808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49" name="Google Shape;1349;p14"/>
          <p:cNvSpPr txBox="1">
            <a:spLocks noGrp="1"/>
          </p:cNvSpPr>
          <p:nvPr>
            <p:ph type="ctrTitle" idx="2"/>
          </p:nvPr>
        </p:nvSpPr>
        <p:spPr>
          <a:xfrm>
            <a:off x="3363375" y="3265725"/>
            <a:ext cx="23808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2pPr>
            <a:lvl3pPr lvl="2"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3pPr>
            <a:lvl4pPr lvl="3"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4pPr>
            <a:lvl5pPr lvl="4"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5pPr>
            <a:lvl6pPr lvl="5"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6pPr>
            <a:lvl7pPr lvl="6"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7pPr>
            <a:lvl8pPr lvl="7"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8pPr>
            <a:lvl9pPr lvl="8"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9pPr>
          </a:lstStyle>
          <a:p>
            <a:endParaRPr/>
          </a:p>
        </p:txBody>
      </p:sp>
      <p:sp>
        <p:nvSpPr>
          <p:cNvPr id="1350" name="Google Shape;1350;p14"/>
          <p:cNvSpPr txBox="1">
            <a:spLocks noGrp="1"/>
          </p:cNvSpPr>
          <p:nvPr>
            <p:ph type="subTitle" idx="3"/>
          </p:nvPr>
        </p:nvSpPr>
        <p:spPr>
          <a:xfrm>
            <a:off x="3363375" y="3746975"/>
            <a:ext cx="2380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51" name="Google Shape;1351;p14"/>
          <p:cNvSpPr txBox="1">
            <a:spLocks noGrp="1"/>
          </p:cNvSpPr>
          <p:nvPr>
            <p:ph type="ctrTitle" idx="4"/>
          </p:nvPr>
        </p:nvSpPr>
        <p:spPr>
          <a:xfrm>
            <a:off x="6017669" y="3265725"/>
            <a:ext cx="23808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2pPr>
            <a:lvl3pPr lvl="2"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3pPr>
            <a:lvl4pPr lvl="3"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4pPr>
            <a:lvl5pPr lvl="4"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5pPr>
            <a:lvl6pPr lvl="5"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6pPr>
            <a:lvl7pPr lvl="6"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7pPr>
            <a:lvl8pPr lvl="7"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8pPr>
            <a:lvl9pPr lvl="8"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9pPr>
          </a:lstStyle>
          <a:p>
            <a:endParaRPr/>
          </a:p>
        </p:txBody>
      </p:sp>
      <p:sp>
        <p:nvSpPr>
          <p:cNvPr id="1352" name="Google Shape;1352;p14"/>
          <p:cNvSpPr txBox="1">
            <a:spLocks noGrp="1"/>
          </p:cNvSpPr>
          <p:nvPr>
            <p:ph type="subTitle" idx="5"/>
          </p:nvPr>
        </p:nvSpPr>
        <p:spPr>
          <a:xfrm>
            <a:off x="6017669" y="3746975"/>
            <a:ext cx="2380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53" name="Google Shape;1353;p14"/>
          <p:cNvSpPr txBox="1">
            <a:spLocks noGrp="1"/>
          </p:cNvSpPr>
          <p:nvPr>
            <p:ph type="ctrTitle" idx="6"/>
          </p:nvPr>
        </p:nvSpPr>
        <p:spPr>
          <a:xfrm>
            <a:off x="6017669" y="1565925"/>
            <a:ext cx="23808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2pPr>
            <a:lvl3pPr lvl="2"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3pPr>
            <a:lvl4pPr lvl="3"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4pPr>
            <a:lvl5pPr lvl="4"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5pPr>
            <a:lvl6pPr lvl="5"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6pPr>
            <a:lvl7pPr lvl="6"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7pPr>
            <a:lvl8pPr lvl="7"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8pPr>
            <a:lvl9pPr lvl="8"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9pPr>
          </a:lstStyle>
          <a:p>
            <a:endParaRPr/>
          </a:p>
        </p:txBody>
      </p:sp>
      <p:sp>
        <p:nvSpPr>
          <p:cNvPr id="1354" name="Google Shape;1354;p14"/>
          <p:cNvSpPr txBox="1">
            <a:spLocks noGrp="1"/>
          </p:cNvSpPr>
          <p:nvPr>
            <p:ph type="subTitle" idx="7"/>
          </p:nvPr>
        </p:nvSpPr>
        <p:spPr>
          <a:xfrm>
            <a:off x="6017669" y="2054200"/>
            <a:ext cx="23808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55" name="Google Shape;1355;p14"/>
          <p:cNvSpPr txBox="1">
            <a:spLocks noGrp="1"/>
          </p:cNvSpPr>
          <p:nvPr>
            <p:ph type="title" idx="8"/>
          </p:nvPr>
        </p:nvSpPr>
        <p:spPr>
          <a:xfrm>
            <a:off x="3715950" y="354650"/>
            <a:ext cx="4482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CUSTOM_3">
    <p:spTree>
      <p:nvGrpSpPr>
        <p:cNvPr id="1" name="Shape 1356"/>
        <p:cNvGrpSpPr/>
        <p:nvPr/>
      </p:nvGrpSpPr>
      <p:grpSpPr>
        <a:xfrm>
          <a:off x="0" y="0"/>
          <a:ext cx="0" cy="0"/>
          <a:chOff x="0" y="0"/>
          <a:chExt cx="0" cy="0"/>
        </a:xfrm>
      </p:grpSpPr>
      <p:sp>
        <p:nvSpPr>
          <p:cNvPr id="1357" name="Google Shape;1357;p15"/>
          <p:cNvSpPr/>
          <p:nvPr/>
        </p:nvSpPr>
        <p:spPr>
          <a:xfrm flipH="1">
            <a:off x="4" y="-4934550"/>
            <a:ext cx="7996082" cy="10854194"/>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5"/>
          <p:cNvSpPr/>
          <p:nvPr/>
        </p:nvSpPr>
        <p:spPr>
          <a:xfrm flipH="1">
            <a:off x="-2547821" y="-7944450"/>
            <a:ext cx="7996082" cy="10854194"/>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9" name="Google Shape;1359;p15"/>
          <p:cNvGrpSpPr/>
          <p:nvPr/>
        </p:nvGrpSpPr>
        <p:grpSpPr>
          <a:xfrm flipH="1">
            <a:off x="1336696" y="4753105"/>
            <a:ext cx="807926" cy="1166554"/>
            <a:chOff x="1787400" y="3592350"/>
            <a:chExt cx="226025" cy="326400"/>
          </a:xfrm>
        </p:grpSpPr>
        <p:sp>
          <p:nvSpPr>
            <p:cNvPr id="1360" name="Google Shape;1360;p15"/>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5"/>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5"/>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5"/>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5"/>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5"/>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5"/>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5"/>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5"/>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5"/>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5"/>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5"/>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5"/>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5"/>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5"/>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5"/>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5"/>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5"/>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5"/>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5"/>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5"/>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5"/>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5"/>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5"/>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5"/>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5"/>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5"/>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5"/>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5"/>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5"/>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5"/>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5"/>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5"/>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3" name="Google Shape;1393;p15"/>
          <p:cNvGrpSpPr/>
          <p:nvPr/>
        </p:nvGrpSpPr>
        <p:grpSpPr>
          <a:xfrm flipH="1">
            <a:off x="8663546" y="-321895"/>
            <a:ext cx="807926" cy="1166554"/>
            <a:chOff x="1787400" y="3592350"/>
            <a:chExt cx="226025" cy="326400"/>
          </a:xfrm>
        </p:grpSpPr>
        <p:sp>
          <p:nvSpPr>
            <p:cNvPr id="1394" name="Google Shape;1394;p15"/>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5"/>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5"/>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5"/>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5"/>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5"/>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5"/>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5"/>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5"/>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5"/>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5"/>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5"/>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5"/>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5"/>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5"/>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5"/>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5"/>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5"/>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5"/>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5"/>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5"/>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5"/>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5"/>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5"/>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5"/>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5"/>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5"/>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5"/>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5"/>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5"/>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5"/>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5"/>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5"/>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7" name="Google Shape;1427;p15"/>
          <p:cNvSpPr txBox="1">
            <a:spLocks noGrp="1"/>
          </p:cNvSpPr>
          <p:nvPr>
            <p:ph type="subTitle" idx="1"/>
          </p:nvPr>
        </p:nvSpPr>
        <p:spPr>
          <a:xfrm>
            <a:off x="4750725" y="3083525"/>
            <a:ext cx="2106600" cy="646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428" name="Google Shape;1428;p15"/>
          <p:cNvSpPr txBox="1">
            <a:spLocks noGrp="1"/>
          </p:cNvSpPr>
          <p:nvPr>
            <p:ph type="ctrTitle"/>
          </p:nvPr>
        </p:nvSpPr>
        <p:spPr>
          <a:xfrm>
            <a:off x="4750875" y="2229825"/>
            <a:ext cx="2106600" cy="9954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600"/>
              <a:buFont typeface="Fira Sans Condensed Medium"/>
              <a:buNone/>
              <a:defRPr sz="2400"/>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429" name="Google Shape;1429;p15"/>
          <p:cNvSpPr txBox="1">
            <a:spLocks noGrp="1"/>
          </p:cNvSpPr>
          <p:nvPr>
            <p:ph type="subTitle" idx="2"/>
          </p:nvPr>
        </p:nvSpPr>
        <p:spPr>
          <a:xfrm>
            <a:off x="2178456" y="2229837"/>
            <a:ext cx="2106600" cy="64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30" name="Google Shape;1430;p15"/>
          <p:cNvSpPr txBox="1">
            <a:spLocks noGrp="1"/>
          </p:cNvSpPr>
          <p:nvPr>
            <p:ph type="ctrTitle" idx="3"/>
          </p:nvPr>
        </p:nvSpPr>
        <p:spPr>
          <a:xfrm>
            <a:off x="2178450" y="1980875"/>
            <a:ext cx="21066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Font typeface="Fira Sans Condensed Medium"/>
              <a:buNone/>
              <a:defRPr sz="2400"/>
            </a:lvl1pPr>
            <a:lvl2pPr lvl="1"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431" name="Google Shape;1431;p15"/>
          <p:cNvSpPr txBox="1">
            <a:spLocks noGrp="1"/>
          </p:cNvSpPr>
          <p:nvPr>
            <p:ph type="title" idx="4"/>
          </p:nvPr>
        </p:nvSpPr>
        <p:spPr>
          <a:xfrm>
            <a:off x="2330850" y="354650"/>
            <a:ext cx="4482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3_1">
    <p:spTree>
      <p:nvGrpSpPr>
        <p:cNvPr id="1" name="Shape 1432"/>
        <p:cNvGrpSpPr/>
        <p:nvPr/>
      </p:nvGrpSpPr>
      <p:grpSpPr>
        <a:xfrm>
          <a:off x="0" y="0"/>
          <a:ext cx="0" cy="0"/>
          <a:chOff x="0" y="0"/>
          <a:chExt cx="0" cy="0"/>
        </a:xfrm>
      </p:grpSpPr>
      <p:sp>
        <p:nvSpPr>
          <p:cNvPr id="1433" name="Google Shape;1433;p16"/>
          <p:cNvSpPr/>
          <p:nvPr/>
        </p:nvSpPr>
        <p:spPr>
          <a:xfrm flipH="1">
            <a:off x="-6056526" y="-13709875"/>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6"/>
          <p:cNvSpPr/>
          <p:nvPr/>
        </p:nvSpPr>
        <p:spPr>
          <a:xfrm flipH="1">
            <a:off x="49" y="-2121488"/>
            <a:ext cx="9909300" cy="13449970"/>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6"/>
          <p:cNvSpPr txBox="1">
            <a:spLocks noGrp="1"/>
          </p:cNvSpPr>
          <p:nvPr>
            <p:ph type="subTitle" idx="1"/>
          </p:nvPr>
        </p:nvSpPr>
        <p:spPr>
          <a:xfrm>
            <a:off x="990813" y="2408625"/>
            <a:ext cx="2002200" cy="111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436" name="Google Shape;1436;p16"/>
          <p:cNvSpPr txBox="1">
            <a:spLocks noGrp="1"/>
          </p:cNvSpPr>
          <p:nvPr>
            <p:ph type="subTitle" idx="2"/>
          </p:nvPr>
        </p:nvSpPr>
        <p:spPr>
          <a:xfrm>
            <a:off x="3514661" y="2408625"/>
            <a:ext cx="2112000" cy="111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437" name="Google Shape;1437;p16"/>
          <p:cNvSpPr txBox="1">
            <a:spLocks noGrp="1"/>
          </p:cNvSpPr>
          <p:nvPr>
            <p:ph type="ctrTitle"/>
          </p:nvPr>
        </p:nvSpPr>
        <p:spPr>
          <a:xfrm>
            <a:off x="1180575" y="3468175"/>
            <a:ext cx="1622700" cy="732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1800"/>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438" name="Google Shape;1438;p16"/>
          <p:cNvSpPr txBox="1">
            <a:spLocks noGrp="1"/>
          </p:cNvSpPr>
          <p:nvPr>
            <p:ph type="ctrTitle" idx="3"/>
          </p:nvPr>
        </p:nvSpPr>
        <p:spPr>
          <a:xfrm>
            <a:off x="3569561" y="3468175"/>
            <a:ext cx="2002200" cy="732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1800"/>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439" name="Google Shape;1439;p16"/>
          <p:cNvSpPr txBox="1">
            <a:spLocks noGrp="1"/>
          </p:cNvSpPr>
          <p:nvPr>
            <p:ph type="subTitle" idx="4"/>
          </p:nvPr>
        </p:nvSpPr>
        <p:spPr>
          <a:xfrm>
            <a:off x="6150987" y="2408625"/>
            <a:ext cx="2002200" cy="111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440" name="Google Shape;1440;p16"/>
          <p:cNvSpPr txBox="1">
            <a:spLocks noGrp="1"/>
          </p:cNvSpPr>
          <p:nvPr>
            <p:ph type="ctrTitle" idx="5"/>
          </p:nvPr>
        </p:nvSpPr>
        <p:spPr>
          <a:xfrm>
            <a:off x="6325437" y="3468175"/>
            <a:ext cx="1653300" cy="732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1800"/>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441" name="Google Shape;1441;p16"/>
          <p:cNvSpPr txBox="1">
            <a:spLocks noGrp="1"/>
          </p:cNvSpPr>
          <p:nvPr>
            <p:ph type="title" idx="6"/>
          </p:nvPr>
        </p:nvSpPr>
        <p:spPr>
          <a:xfrm>
            <a:off x="2330850" y="354650"/>
            <a:ext cx="4482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442" name="Google Shape;1442;p16"/>
          <p:cNvGrpSpPr/>
          <p:nvPr/>
        </p:nvGrpSpPr>
        <p:grpSpPr>
          <a:xfrm flipH="1">
            <a:off x="-345479" y="212180"/>
            <a:ext cx="807926" cy="1166554"/>
            <a:chOff x="1787400" y="3592350"/>
            <a:chExt cx="226025" cy="326400"/>
          </a:xfrm>
        </p:grpSpPr>
        <p:sp>
          <p:nvSpPr>
            <p:cNvPr id="1443" name="Google Shape;1443;p16"/>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6"/>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6"/>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6"/>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6"/>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6"/>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6"/>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6"/>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6"/>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6"/>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6"/>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6"/>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6"/>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6"/>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6"/>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6"/>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6"/>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6"/>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6"/>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6"/>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6"/>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6"/>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6"/>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6"/>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6"/>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6"/>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6"/>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6"/>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6"/>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6"/>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6"/>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6"/>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6"/>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6" name="Google Shape;1476;p16"/>
          <p:cNvGrpSpPr/>
          <p:nvPr/>
        </p:nvGrpSpPr>
        <p:grpSpPr>
          <a:xfrm flipH="1">
            <a:off x="8780096" y="3532205"/>
            <a:ext cx="807926" cy="1166554"/>
            <a:chOff x="1787400" y="3592350"/>
            <a:chExt cx="226025" cy="326400"/>
          </a:xfrm>
        </p:grpSpPr>
        <p:sp>
          <p:nvSpPr>
            <p:cNvPr id="1477" name="Google Shape;1477;p16"/>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6"/>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6"/>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6"/>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6"/>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6"/>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6"/>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6"/>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6"/>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6"/>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6"/>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6"/>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6"/>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6"/>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6"/>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6"/>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6"/>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6"/>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6"/>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6"/>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6"/>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6"/>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6"/>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6"/>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6"/>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6"/>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6"/>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6"/>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6"/>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6"/>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6"/>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6"/>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6"/>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cSld name="CUSTOM_3_1_2">
    <p:spTree>
      <p:nvGrpSpPr>
        <p:cNvPr id="1" name="Shape 1510"/>
        <p:cNvGrpSpPr/>
        <p:nvPr/>
      </p:nvGrpSpPr>
      <p:grpSpPr>
        <a:xfrm>
          <a:off x="0" y="0"/>
          <a:ext cx="0" cy="0"/>
          <a:chOff x="0" y="0"/>
          <a:chExt cx="0" cy="0"/>
        </a:xfrm>
      </p:grpSpPr>
      <p:sp>
        <p:nvSpPr>
          <p:cNvPr id="1511" name="Google Shape;1511;p17"/>
          <p:cNvSpPr/>
          <p:nvPr/>
        </p:nvSpPr>
        <p:spPr>
          <a:xfrm flipH="1">
            <a:off x="-60" y="-5965999"/>
            <a:ext cx="9962060" cy="13522890"/>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7"/>
          <p:cNvSpPr/>
          <p:nvPr/>
        </p:nvSpPr>
        <p:spPr>
          <a:xfrm flipH="1">
            <a:off x="-1060508" y="-3877275"/>
            <a:ext cx="7996082" cy="10854194"/>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7"/>
          <p:cNvSpPr/>
          <p:nvPr/>
        </p:nvSpPr>
        <p:spPr>
          <a:xfrm flipH="1">
            <a:off x="-4086933" y="-2855350"/>
            <a:ext cx="7996082" cy="10854194"/>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4" name="Google Shape;1514;p17"/>
          <p:cNvGrpSpPr/>
          <p:nvPr/>
        </p:nvGrpSpPr>
        <p:grpSpPr>
          <a:xfrm flipH="1">
            <a:off x="-345479" y="212180"/>
            <a:ext cx="807926" cy="1166554"/>
            <a:chOff x="1787400" y="3592350"/>
            <a:chExt cx="226025" cy="326400"/>
          </a:xfrm>
        </p:grpSpPr>
        <p:sp>
          <p:nvSpPr>
            <p:cNvPr id="1515" name="Google Shape;1515;p17"/>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7"/>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7"/>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7"/>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7"/>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7"/>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7"/>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7"/>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7"/>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7"/>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7"/>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7"/>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7"/>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7"/>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7"/>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7"/>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7"/>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7"/>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7"/>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7"/>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7"/>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7"/>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7"/>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7"/>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7"/>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7"/>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7"/>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7"/>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7"/>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7"/>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7"/>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7"/>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7"/>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8" name="Google Shape;1548;p17"/>
          <p:cNvGrpSpPr/>
          <p:nvPr/>
        </p:nvGrpSpPr>
        <p:grpSpPr>
          <a:xfrm flipH="1">
            <a:off x="8780096" y="3532205"/>
            <a:ext cx="807926" cy="1166554"/>
            <a:chOff x="1787400" y="3592350"/>
            <a:chExt cx="226025" cy="326400"/>
          </a:xfrm>
        </p:grpSpPr>
        <p:sp>
          <p:nvSpPr>
            <p:cNvPr id="1549" name="Google Shape;1549;p17"/>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7"/>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7"/>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7"/>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7"/>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7"/>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7"/>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7"/>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7"/>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7"/>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7"/>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7"/>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7"/>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7"/>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7"/>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7"/>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7"/>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7"/>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7"/>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7"/>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7"/>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7"/>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7"/>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7"/>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7"/>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7"/>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7"/>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7"/>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7"/>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7"/>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7"/>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7"/>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7"/>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2" name="Google Shape;1582;p17"/>
          <p:cNvSpPr txBox="1">
            <a:spLocks noGrp="1"/>
          </p:cNvSpPr>
          <p:nvPr>
            <p:ph type="subTitle" idx="1"/>
          </p:nvPr>
        </p:nvSpPr>
        <p:spPr>
          <a:xfrm>
            <a:off x="3472669" y="3374000"/>
            <a:ext cx="2193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583" name="Google Shape;1583;p17"/>
          <p:cNvSpPr txBox="1">
            <a:spLocks noGrp="1"/>
          </p:cNvSpPr>
          <p:nvPr>
            <p:ph type="ctrTitle"/>
          </p:nvPr>
        </p:nvSpPr>
        <p:spPr>
          <a:xfrm>
            <a:off x="3775068" y="2685910"/>
            <a:ext cx="1589100" cy="768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Medium"/>
              <a:buNone/>
              <a:defRPr sz="1800"/>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584" name="Google Shape;1584;p17"/>
          <p:cNvSpPr txBox="1">
            <a:spLocks noGrp="1"/>
          </p:cNvSpPr>
          <p:nvPr>
            <p:ph type="title" idx="2"/>
          </p:nvPr>
        </p:nvSpPr>
        <p:spPr>
          <a:xfrm>
            <a:off x="2330850" y="354650"/>
            <a:ext cx="4482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85" name="Google Shape;1585;p17"/>
          <p:cNvSpPr txBox="1">
            <a:spLocks noGrp="1"/>
          </p:cNvSpPr>
          <p:nvPr>
            <p:ph type="subTitle" idx="3"/>
          </p:nvPr>
        </p:nvSpPr>
        <p:spPr>
          <a:xfrm>
            <a:off x="6271101" y="3374000"/>
            <a:ext cx="2193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586" name="Google Shape;1586;p17"/>
          <p:cNvSpPr txBox="1">
            <a:spLocks noGrp="1"/>
          </p:cNvSpPr>
          <p:nvPr>
            <p:ph type="ctrTitle" idx="4"/>
          </p:nvPr>
        </p:nvSpPr>
        <p:spPr>
          <a:xfrm>
            <a:off x="6366951" y="2685900"/>
            <a:ext cx="2002200" cy="768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Medium"/>
              <a:buNone/>
              <a:defRPr sz="1800"/>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587" name="Google Shape;1587;p17"/>
          <p:cNvSpPr txBox="1">
            <a:spLocks noGrp="1"/>
          </p:cNvSpPr>
          <p:nvPr>
            <p:ph type="subTitle" idx="5"/>
          </p:nvPr>
        </p:nvSpPr>
        <p:spPr>
          <a:xfrm>
            <a:off x="681731" y="3374000"/>
            <a:ext cx="2193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588" name="Google Shape;1588;p17"/>
          <p:cNvSpPr txBox="1">
            <a:spLocks noGrp="1"/>
          </p:cNvSpPr>
          <p:nvPr>
            <p:ph type="ctrTitle" idx="6"/>
          </p:nvPr>
        </p:nvSpPr>
        <p:spPr>
          <a:xfrm>
            <a:off x="777581" y="2685900"/>
            <a:ext cx="2002200" cy="768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Medium"/>
              <a:buNone/>
              <a:defRPr sz="1800"/>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3">
  <p:cSld name="CUSTOM_3_1_1">
    <p:spTree>
      <p:nvGrpSpPr>
        <p:cNvPr id="1" name="Shape 1589"/>
        <p:cNvGrpSpPr/>
        <p:nvPr/>
      </p:nvGrpSpPr>
      <p:grpSpPr>
        <a:xfrm>
          <a:off x="0" y="0"/>
          <a:ext cx="0" cy="0"/>
          <a:chOff x="0" y="0"/>
          <a:chExt cx="0" cy="0"/>
        </a:xfrm>
      </p:grpSpPr>
      <p:sp>
        <p:nvSpPr>
          <p:cNvPr id="1590" name="Google Shape;1590;p18"/>
          <p:cNvSpPr/>
          <p:nvPr/>
        </p:nvSpPr>
        <p:spPr>
          <a:xfrm flipH="1">
            <a:off x="-4497976" y="-10026425"/>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8"/>
          <p:cNvSpPr/>
          <p:nvPr/>
        </p:nvSpPr>
        <p:spPr>
          <a:xfrm flipH="1">
            <a:off x="-1926226" y="-8502425"/>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8"/>
          <p:cNvSpPr txBox="1">
            <a:spLocks noGrp="1"/>
          </p:cNvSpPr>
          <p:nvPr>
            <p:ph type="subTitle" idx="1"/>
          </p:nvPr>
        </p:nvSpPr>
        <p:spPr>
          <a:xfrm>
            <a:off x="4940150" y="1648600"/>
            <a:ext cx="2441700" cy="81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593" name="Google Shape;1593;p18"/>
          <p:cNvSpPr txBox="1">
            <a:spLocks noGrp="1"/>
          </p:cNvSpPr>
          <p:nvPr>
            <p:ph type="subTitle" idx="2"/>
          </p:nvPr>
        </p:nvSpPr>
        <p:spPr>
          <a:xfrm>
            <a:off x="4940150" y="2743274"/>
            <a:ext cx="2441700" cy="78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594" name="Google Shape;1594;p18"/>
          <p:cNvSpPr txBox="1">
            <a:spLocks noGrp="1"/>
          </p:cNvSpPr>
          <p:nvPr>
            <p:ph type="ctrTitle"/>
          </p:nvPr>
        </p:nvSpPr>
        <p:spPr>
          <a:xfrm>
            <a:off x="4940150" y="1402881"/>
            <a:ext cx="20418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Font typeface="Fira Sans Condensed Medium"/>
              <a:buNone/>
              <a:defRPr sz="1800"/>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595" name="Google Shape;1595;p18"/>
          <p:cNvSpPr txBox="1">
            <a:spLocks noGrp="1"/>
          </p:cNvSpPr>
          <p:nvPr>
            <p:ph type="ctrTitle" idx="3"/>
          </p:nvPr>
        </p:nvSpPr>
        <p:spPr>
          <a:xfrm>
            <a:off x="4940150" y="2490200"/>
            <a:ext cx="22848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Font typeface="Fira Sans Condensed Medium"/>
              <a:buNone/>
              <a:defRPr sz="1800"/>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596" name="Google Shape;1596;p18"/>
          <p:cNvSpPr txBox="1">
            <a:spLocks noGrp="1"/>
          </p:cNvSpPr>
          <p:nvPr>
            <p:ph type="subTitle" idx="4"/>
          </p:nvPr>
        </p:nvSpPr>
        <p:spPr>
          <a:xfrm>
            <a:off x="4940150" y="3820504"/>
            <a:ext cx="2441700" cy="78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597" name="Google Shape;1597;p18"/>
          <p:cNvSpPr txBox="1">
            <a:spLocks noGrp="1"/>
          </p:cNvSpPr>
          <p:nvPr>
            <p:ph type="ctrTitle" idx="5"/>
          </p:nvPr>
        </p:nvSpPr>
        <p:spPr>
          <a:xfrm>
            <a:off x="4940150" y="3574675"/>
            <a:ext cx="23589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Font typeface="Fira Sans Condensed Medium"/>
              <a:buNone/>
              <a:defRPr sz="1800"/>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598" name="Google Shape;1598;p18"/>
          <p:cNvSpPr txBox="1">
            <a:spLocks noGrp="1"/>
          </p:cNvSpPr>
          <p:nvPr>
            <p:ph type="title" idx="6"/>
          </p:nvPr>
        </p:nvSpPr>
        <p:spPr>
          <a:xfrm>
            <a:off x="2330850" y="354650"/>
            <a:ext cx="4482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99" name="Google Shape;1599;p18"/>
          <p:cNvGrpSpPr/>
          <p:nvPr/>
        </p:nvGrpSpPr>
        <p:grpSpPr>
          <a:xfrm flipH="1">
            <a:off x="-345479" y="212180"/>
            <a:ext cx="807926" cy="1166554"/>
            <a:chOff x="1787400" y="3592350"/>
            <a:chExt cx="226025" cy="326400"/>
          </a:xfrm>
        </p:grpSpPr>
        <p:sp>
          <p:nvSpPr>
            <p:cNvPr id="1600" name="Google Shape;1600;p18"/>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8"/>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8"/>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8"/>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8"/>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8"/>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8"/>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8"/>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8"/>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8"/>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8"/>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8"/>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8"/>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8"/>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8"/>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8"/>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8"/>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8"/>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8"/>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8"/>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8"/>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8"/>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8"/>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8"/>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8"/>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8"/>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8"/>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8"/>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8"/>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8"/>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8"/>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8"/>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8"/>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3" name="Google Shape;1633;p18"/>
          <p:cNvGrpSpPr/>
          <p:nvPr/>
        </p:nvGrpSpPr>
        <p:grpSpPr>
          <a:xfrm flipH="1">
            <a:off x="8780096" y="3532205"/>
            <a:ext cx="807926" cy="1166554"/>
            <a:chOff x="1787400" y="3592350"/>
            <a:chExt cx="226025" cy="326400"/>
          </a:xfrm>
        </p:grpSpPr>
        <p:sp>
          <p:nvSpPr>
            <p:cNvPr id="1634" name="Google Shape;1634;p18"/>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8"/>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8"/>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8"/>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8"/>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8"/>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8"/>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8"/>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8"/>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8"/>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8"/>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8"/>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8"/>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8"/>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8"/>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8"/>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8"/>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8"/>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8"/>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8"/>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8"/>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8"/>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8"/>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8"/>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8"/>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8"/>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8"/>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8"/>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8"/>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8"/>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8"/>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8"/>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8"/>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3_1_1_1">
    <p:spTree>
      <p:nvGrpSpPr>
        <p:cNvPr id="1" name="Shape 1667"/>
        <p:cNvGrpSpPr/>
        <p:nvPr/>
      </p:nvGrpSpPr>
      <p:grpSpPr>
        <a:xfrm>
          <a:off x="0" y="0"/>
          <a:ext cx="0" cy="0"/>
          <a:chOff x="0" y="0"/>
          <a:chExt cx="0" cy="0"/>
        </a:xfrm>
      </p:grpSpPr>
      <p:sp>
        <p:nvSpPr>
          <p:cNvPr id="1668" name="Google Shape;1668;p19"/>
          <p:cNvSpPr/>
          <p:nvPr/>
        </p:nvSpPr>
        <p:spPr>
          <a:xfrm flipH="1">
            <a:off x="-8085251" y="-3692300"/>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9"/>
          <p:cNvSpPr/>
          <p:nvPr/>
        </p:nvSpPr>
        <p:spPr>
          <a:xfrm flipH="1">
            <a:off x="-2422776" y="-7216550"/>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9"/>
          <p:cNvSpPr txBox="1">
            <a:spLocks noGrp="1"/>
          </p:cNvSpPr>
          <p:nvPr>
            <p:ph type="subTitle" idx="1"/>
          </p:nvPr>
        </p:nvSpPr>
        <p:spPr>
          <a:xfrm>
            <a:off x="932156" y="2137787"/>
            <a:ext cx="2220300" cy="81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671" name="Google Shape;1671;p19"/>
          <p:cNvSpPr txBox="1">
            <a:spLocks noGrp="1"/>
          </p:cNvSpPr>
          <p:nvPr>
            <p:ph type="subTitle" idx="2"/>
          </p:nvPr>
        </p:nvSpPr>
        <p:spPr>
          <a:xfrm>
            <a:off x="5921000" y="2137775"/>
            <a:ext cx="2348700" cy="7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672" name="Google Shape;1672;p19"/>
          <p:cNvSpPr txBox="1">
            <a:spLocks noGrp="1"/>
          </p:cNvSpPr>
          <p:nvPr>
            <p:ph type="ctrTitle"/>
          </p:nvPr>
        </p:nvSpPr>
        <p:spPr>
          <a:xfrm>
            <a:off x="1059890" y="1711900"/>
            <a:ext cx="1964700" cy="384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600"/>
              <a:buFont typeface="Fira Sans Condensed Medium"/>
              <a:buNone/>
              <a:defRPr sz="1800"/>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673" name="Google Shape;1673;p19"/>
          <p:cNvSpPr txBox="1">
            <a:spLocks noGrp="1"/>
          </p:cNvSpPr>
          <p:nvPr>
            <p:ph type="ctrTitle" idx="3"/>
          </p:nvPr>
        </p:nvSpPr>
        <p:spPr>
          <a:xfrm>
            <a:off x="6019062" y="1711894"/>
            <a:ext cx="2152500" cy="384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600"/>
              <a:buFont typeface="Fira Sans Condensed Medium"/>
              <a:buNone/>
              <a:defRPr sz="1800"/>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674" name="Google Shape;1674;p19"/>
          <p:cNvSpPr txBox="1">
            <a:spLocks noGrp="1"/>
          </p:cNvSpPr>
          <p:nvPr>
            <p:ph type="subTitle" idx="4"/>
          </p:nvPr>
        </p:nvSpPr>
        <p:spPr>
          <a:xfrm>
            <a:off x="5985162" y="3758956"/>
            <a:ext cx="2220300" cy="7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675" name="Google Shape;1675;p19"/>
          <p:cNvSpPr txBox="1">
            <a:spLocks noGrp="1"/>
          </p:cNvSpPr>
          <p:nvPr>
            <p:ph type="ctrTitle" idx="5"/>
          </p:nvPr>
        </p:nvSpPr>
        <p:spPr>
          <a:xfrm>
            <a:off x="6140112" y="3332581"/>
            <a:ext cx="1910400" cy="384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600"/>
              <a:buFont typeface="Fira Sans Condensed Medium"/>
              <a:buNone/>
              <a:defRPr sz="1800"/>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676" name="Google Shape;1676;p19"/>
          <p:cNvSpPr txBox="1">
            <a:spLocks noGrp="1"/>
          </p:cNvSpPr>
          <p:nvPr>
            <p:ph type="subTitle" idx="6"/>
          </p:nvPr>
        </p:nvSpPr>
        <p:spPr>
          <a:xfrm>
            <a:off x="932156" y="3758956"/>
            <a:ext cx="2220300" cy="7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677" name="Google Shape;1677;p19"/>
          <p:cNvSpPr txBox="1">
            <a:spLocks noGrp="1"/>
          </p:cNvSpPr>
          <p:nvPr>
            <p:ph type="ctrTitle" idx="7"/>
          </p:nvPr>
        </p:nvSpPr>
        <p:spPr>
          <a:xfrm>
            <a:off x="1041364" y="3332577"/>
            <a:ext cx="2001900" cy="384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600"/>
              <a:buFont typeface="Fira Sans Condensed Medium"/>
              <a:buNone/>
              <a:defRPr sz="1800"/>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678" name="Google Shape;1678;p19"/>
          <p:cNvSpPr txBox="1">
            <a:spLocks noGrp="1"/>
          </p:cNvSpPr>
          <p:nvPr>
            <p:ph type="subTitle" idx="8"/>
          </p:nvPr>
        </p:nvSpPr>
        <p:spPr>
          <a:xfrm>
            <a:off x="3377088" y="2137775"/>
            <a:ext cx="2391300" cy="81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679" name="Google Shape;1679;p19"/>
          <p:cNvSpPr txBox="1">
            <a:spLocks noGrp="1"/>
          </p:cNvSpPr>
          <p:nvPr>
            <p:ph type="ctrTitle" idx="9"/>
          </p:nvPr>
        </p:nvSpPr>
        <p:spPr>
          <a:xfrm>
            <a:off x="3656718" y="1711894"/>
            <a:ext cx="1832100" cy="384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600"/>
              <a:buFont typeface="Fira Sans Condensed Medium"/>
              <a:buNone/>
              <a:defRPr sz="1800"/>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680" name="Google Shape;1680;p19"/>
          <p:cNvSpPr txBox="1">
            <a:spLocks noGrp="1"/>
          </p:cNvSpPr>
          <p:nvPr>
            <p:ph type="subTitle" idx="13"/>
          </p:nvPr>
        </p:nvSpPr>
        <p:spPr>
          <a:xfrm>
            <a:off x="3462618" y="3758956"/>
            <a:ext cx="2220300" cy="7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681" name="Google Shape;1681;p19"/>
          <p:cNvSpPr txBox="1">
            <a:spLocks noGrp="1"/>
          </p:cNvSpPr>
          <p:nvPr>
            <p:ph type="ctrTitle" idx="14"/>
          </p:nvPr>
        </p:nvSpPr>
        <p:spPr>
          <a:xfrm>
            <a:off x="3571818" y="3332581"/>
            <a:ext cx="2001900" cy="384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600"/>
              <a:buFont typeface="Fira Sans Condensed Medium"/>
              <a:buNone/>
              <a:defRPr sz="1800"/>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682" name="Google Shape;1682;p19"/>
          <p:cNvSpPr txBox="1">
            <a:spLocks noGrp="1"/>
          </p:cNvSpPr>
          <p:nvPr>
            <p:ph type="title" idx="15"/>
          </p:nvPr>
        </p:nvSpPr>
        <p:spPr>
          <a:xfrm>
            <a:off x="2330850" y="354650"/>
            <a:ext cx="4482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83" name="Google Shape;1683;p19"/>
          <p:cNvGrpSpPr/>
          <p:nvPr/>
        </p:nvGrpSpPr>
        <p:grpSpPr>
          <a:xfrm flipH="1">
            <a:off x="-345479" y="212180"/>
            <a:ext cx="807926" cy="1166554"/>
            <a:chOff x="1787400" y="3592350"/>
            <a:chExt cx="226025" cy="326400"/>
          </a:xfrm>
        </p:grpSpPr>
        <p:sp>
          <p:nvSpPr>
            <p:cNvPr id="1684" name="Google Shape;1684;p19"/>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9"/>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9"/>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9"/>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9"/>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9"/>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9"/>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9"/>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9"/>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9"/>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9"/>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9"/>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9"/>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9"/>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9"/>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9"/>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9"/>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9"/>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9"/>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9"/>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9"/>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9"/>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9"/>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9"/>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9"/>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9"/>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9"/>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9"/>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9"/>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9"/>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9"/>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9"/>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9"/>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19"/>
          <p:cNvGrpSpPr/>
          <p:nvPr/>
        </p:nvGrpSpPr>
        <p:grpSpPr>
          <a:xfrm flipH="1">
            <a:off x="8780096" y="3532205"/>
            <a:ext cx="807926" cy="1166554"/>
            <a:chOff x="1787400" y="3592350"/>
            <a:chExt cx="226025" cy="326400"/>
          </a:xfrm>
        </p:grpSpPr>
        <p:sp>
          <p:nvSpPr>
            <p:cNvPr id="1718" name="Google Shape;1718;p19"/>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9"/>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9"/>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9"/>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9"/>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9"/>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9"/>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9"/>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9"/>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9"/>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9"/>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9"/>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9"/>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9"/>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9"/>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9"/>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9"/>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9"/>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9"/>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9"/>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9"/>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9"/>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9"/>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9"/>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9"/>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9"/>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9"/>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9"/>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9"/>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9"/>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9"/>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9"/>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9"/>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3">
  <p:cSld name="CUSTOM_3_1_1_1_1">
    <p:spTree>
      <p:nvGrpSpPr>
        <p:cNvPr id="1" name="Shape 1751"/>
        <p:cNvGrpSpPr/>
        <p:nvPr/>
      </p:nvGrpSpPr>
      <p:grpSpPr>
        <a:xfrm>
          <a:off x="0" y="0"/>
          <a:ext cx="0" cy="0"/>
          <a:chOff x="0" y="0"/>
          <a:chExt cx="0" cy="0"/>
        </a:xfrm>
      </p:grpSpPr>
      <p:sp>
        <p:nvSpPr>
          <p:cNvPr id="1752" name="Google Shape;1752;p20"/>
          <p:cNvSpPr/>
          <p:nvPr/>
        </p:nvSpPr>
        <p:spPr>
          <a:xfrm flipH="1">
            <a:off x="-1114425" y="-3639475"/>
            <a:ext cx="11128800" cy="9641100"/>
          </a:xfrm>
          <a:prstGeom prst="hexagon">
            <a:avLst>
              <a:gd name="adj" fmla="val 30626"/>
              <a:gd name="vf" fmla="val 115470"/>
            </a:avLst>
          </a:prstGeom>
          <a:gradFill>
            <a:gsLst>
              <a:gs pos="0">
                <a:srgbClr val="F400AD">
                  <a:alpha val="56470"/>
                </a:srgbClr>
              </a:gs>
              <a:gs pos="100000">
                <a:srgbClr val="FF5869">
                  <a:alpha val="46666"/>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0"/>
          <p:cNvSpPr/>
          <p:nvPr/>
        </p:nvSpPr>
        <p:spPr>
          <a:xfrm flipH="1">
            <a:off x="-291682" y="-4437600"/>
            <a:ext cx="7103158" cy="9641170"/>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4" name="Google Shape;1754;p20"/>
          <p:cNvGrpSpPr/>
          <p:nvPr/>
        </p:nvGrpSpPr>
        <p:grpSpPr>
          <a:xfrm flipH="1">
            <a:off x="-316904" y="212180"/>
            <a:ext cx="807926" cy="1166554"/>
            <a:chOff x="1787400" y="3592350"/>
            <a:chExt cx="226025" cy="326400"/>
          </a:xfrm>
        </p:grpSpPr>
        <p:sp>
          <p:nvSpPr>
            <p:cNvPr id="1755" name="Google Shape;1755;p20"/>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0"/>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0"/>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0"/>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0"/>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0"/>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0"/>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0"/>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0"/>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0"/>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0"/>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0"/>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0"/>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0"/>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0"/>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0"/>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0"/>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0"/>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0"/>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0"/>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0"/>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0"/>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0"/>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0"/>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0"/>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0"/>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0"/>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0"/>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0"/>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0"/>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0"/>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0"/>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0"/>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20"/>
          <p:cNvGrpSpPr/>
          <p:nvPr/>
        </p:nvGrpSpPr>
        <p:grpSpPr>
          <a:xfrm flipH="1">
            <a:off x="8780096" y="3532205"/>
            <a:ext cx="807926" cy="1166554"/>
            <a:chOff x="1787400" y="3592350"/>
            <a:chExt cx="226025" cy="326400"/>
          </a:xfrm>
        </p:grpSpPr>
        <p:sp>
          <p:nvSpPr>
            <p:cNvPr id="1789" name="Google Shape;1789;p20"/>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0"/>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0"/>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0"/>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0"/>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0"/>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0"/>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0"/>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0"/>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0"/>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0"/>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0"/>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0"/>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0"/>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0"/>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0"/>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0"/>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0"/>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0"/>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0"/>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0"/>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0"/>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0"/>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0"/>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0"/>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0"/>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0"/>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0"/>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0"/>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0"/>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0"/>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0"/>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0"/>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2" name="Google Shape;1822;p20"/>
          <p:cNvSpPr txBox="1">
            <a:spLocks noGrp="1"/>
          </p:cNvSpPr>
          <p:nvPr>
            <p:ph type="subTitle" idx="1"/>
          </p:nvPr>
        </p:nvSpPr>
        <p:spPr>
          <a:xfrm>
            <a:off x="6132475" y="1874675"/>
            <a:ext cx="2220300" cy="81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823" name="Google Shape;1823;p20"/>
          <p:cNvSpPr txBox="1">
            <a:spLocks noGrp="1"/>
          </p:cNvSpPr>
          <p:nvPr>
            <p:ph type="ctrTitle"/>
          </p:nvPr>
        </p:nvSpPr>
        <p:spPr>
          <a:xfrm>
            <a:off x="6132473" y="1585750"/>
            <a:ext cx="2031900" cy="3849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600"/>
              <a:buFont typeface="Fira Sans Condensed Medium"/>
              <a:buNone/>
              <a:defRPr sz="1800"/>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824" name="Google Shape;1824;p20"/>
          <p:cNvSpPr txBox="1">
            <a:spLocks noGrp="1"/>
          </p:cNvSpPr>
          <p:nvPr>
            <p:ph type="subTitle" idx="2"/>
          </p:nvPr>
        </p:nvSpPr>
        <p:spPr>
          <a:xfrm>
            <a:off x="6132481" y="3414988"/>
            <a:ext cx="2220300" cy="78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825" name="Google Shape;1825;p20"/>
          <p:cNvSpPr txBox="1">
            <a:spLocks noGrp="1"/>
          </p:cNvSpPr>
          <p:nvPr>
            <p:ph type="ctrTitle" idx="3"/>
          </p:nvPr>
        </p:nvSpPr>
        <p:spPr>
          <a:xfrm>
            <a:off x="6132481" y="3139931"/>
            <a:ext cx="1653300" cy="3849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600"/>
              <a:buFont typeface="Fira Sans Condensed Medium"/>
              <a:buNone/>
              <a:defRPr sz="1800"/>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826" name="Google Shape;1826;p20"/>
          <p:cNvSpPr txBox="1">
            <a:spLocks noGrp="1"/>
          </p:cNvSpPr>
          <p:nvPr>
            <p:ph type="title" idx="4"/>
          </p:nvPr>
        </p:nvSpPr>
        <p:spPr>
          <a:xfrm>
            <a:off x="2330850" y="354650"/>
            <a:ext cx="4482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
        <p:cNvGrpSpPr/>
        <p:nvPr/>
      </p:nvGrpSpPr>
      <p:grpSpPr>
        <a:xfrm>
          <a:off x="0" y="0"/>
          <a:ext cx="0" cy="0"/>
          <a:chOff x="0" y="0"/>
          <a:chExt cx="0" cy="0"/>
        </a:xfrm>
      </p:grpSpPr>
      <p:sp>
        <p:nvSpPr>
          <p:cNvPr id="83" name="Google Shape;83;p3"/>
          <p:cNvSpPr/>
          <p:nvPr/>
        </p:nvSpPr>
        <p:spPr>
          <a:xfrm flipH="1">
            <a:off x="-18727" y="-6593473"/>
            <a:ext cx="9369709" cy="12718809"/>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flipH="1">
            <a:off x="2890" y="-1366506"/>
            <a:ext cx="9369709" cy="12281760"/>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flipH="1">
            <a:off x="2430" y="-3472868"/>
            <a:ext cx="7251312" cy="98422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flipH="1">
            <a:off x="8793371" y="311405"/>
            <a:ext cx="807926" cy="1166554"/>
            <a:chOff x="1787400" y="3592350"/>
            <a:chExt cx="226025" cy="326400"/>
          </a:xfrm>
        </p:grpSpPr>
        <p:sp>
          <p:nvSpPr>
            <p:cNvPr id="87" name="Google Shape;87;p3"/>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flipH="1">
            <a:off x="801896" y="4464305"/>
            <a:ext cx="807926" cy="1166554"/>
            <a:chOff x="1787400" y="3592350"/>
            <a:chExt cx="226025" cy="326400"/>
          </a:xfrm>
        </p:grpSpPr>
        <p:sp>
          <p:nvSpPr>
            <p:cNvPr id="121" name="Google Shape;121;p3"/>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3"/>
          <p:cNvGrpSpPr/>
          <p:nvPr/>
        </p:nvGrpSpPr>
        <p:grpSpPr>
          <a:xfrm flipH="1">
            <a:off x="416521" y="-626545"/>
            <a:ext cx="807926" cy="1166554"/>
            <a:chOff x="1787400" y="3592350"/>
            <a:chExt cx="226025" cy="326400"/>
          </a:xfrm>
        </p:grpSpPr>
        <p:sp>
          <p:nvSpPr>
            <p:cNvPr id="155" name="Google Shape;155;p3"/>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 name="Google Shape;188;p3"/>
          <p:cNvSpPr txBox="1">
            <a:spLocks noGrp="1"/>
          </p:cNvSpPr>
          <p:nvPr>
            <p:ph type="ctrTitle"/>
          </p:nvPr>
        </p:nvSpPr>
        <p:spPr>
          <a:xfrm flipH="1">
            <a:off x="2582773" y="819625"/>
            <a:ext cx="44547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
              <a:buNone/>
              <a:defRPr sz="60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89" name="Google Shape;189;p3"/>
          <p:cNvSpPr txBox="1">
            <a:spLocks noGrp="1"/>
          </p:cNvSpPr>
          <p:nvPr>
            <p:ph type="subTitle" idx="1"/>
          </p:nvPr>
        </p:nvSpPr>
        <p:spPr>
          <a:xfrm flipH="1">
            <a:off x="2582775" y="1397425"/>
            <a:ext cx="2360700" cy="84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8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90" name="Google Shape;190;p3"/>
          <p:cNvSpPr txBox="1">
            <a:spLocks noGrp="1"/>
          </p:cNvSpPr>
          <p:nvPr>
            <p:ph type="title" idx="2" hasCustomPrompt="1"/>
          </p:nvPr>
        </p:nvSpPr>
        <p:spPr>
          <a:xfrm flipH="1">
            <a:off x="2362253" y="3071225"/>
            <a:ext cx="2268300" cy="13002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2000" b="1">
                <a:latin typeface="Overpass"/>
                <a:ea typeface="Overpass"/>
                <a:cs typeface="Overpass"/>
                <a:sym typeface="Overpass"/>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4">
  <p:cSld name="CUSTOM_3_1_1_1_1_1">
    <p:spTree>
      <p:nvGrpSpPr>
        <p:cNvPr id="1" name="Shape 1827"/>
        <p:cNvGrpSpPr/>
        <p:nvPr/>
      </p:nvGrpSpPr>
      <p:grpSpPr>
        <a:xfrm>
          <a:off x="0" y="0"/>
          <a:ext cx="0" cy="0"/>
          <a:chOff x="0" y="0"/>
          <a:chExt cx="0" cy="0"/>
        </a:xfrm>
      </p:grpSpPr>
      <p:sp>
        <p:nvSpPr>
          <p:cNvPr id="1828" name="Google Shape;1828;p21"/>
          <p:cNvSpPr/>
          <p:nvPr/>
        </p:nvSpPr>
        <p:spPr>
          <a:xfrm flipH="1">
            <a:off x="-2831575" y="-6528375"/>
            <a:ext cx="7103158" cy="9641170"/>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1"/>
          <p:cNvSpPr/>
          <p:nvPr/>
        </p:nvSpPr>
        <p:spPr>
          <a:xfrm flipH="1">
            <a:off x="-689538" y="-5550648"/>
            <a:ext cx="10184825" cy="1382394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0" name="Google Shape;1830;p21"/>
          <p:cNvGrpSpPr/>
          <p:nvPr/>
        </p:nvGrpSpPr>
        <p:grpSpPr>
          <a:xfrm flipH="1">
            <a:off x="-316904" y="212180"/>
            <a:ext cx="807926" cy="1166554"/>
            <a:chOff x="1787400" y="3592350"/>
            <a:chExt cx="226025" cy="326400"/>
          </a:xfrm>
        </p:grpSpPr>
        <p:sp>
          <p:nvSpPr>
            <p:cNvPr id="1831" name="Google Shape;1831;p21"/>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1"/>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1"/>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1"/>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1"/>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1"/>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1"/>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1"/>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1"/>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1"/>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1"/>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1"/>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1"/>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1"/>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1"/>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1"/>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1"/>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1"/>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1"/>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1"/>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1"/>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1"/>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1"/>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1"/>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1"/>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1"/>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1"/>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1"/>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1"/>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1"/>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1"/>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1"/>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1"/>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4" name="Google Shape;1864;p21"/>
          <p:cNvGrpSpPr/>
          <p:nvPr/>
        </p:nvGrpSpPr>
        <p:grpSpPr>
          <a:xfrm flipH="1">
            <a:off x="8780096" y="3532205"/>
            <a:ext cx="807926" cy="1166554"/>
            <a:chOff x="1787400" y="3592350"/>
            <a:chExt cx="226025" cy="326400"/>
          </a:xfrm>
        </p:grpSpPr>
        <p:sp>
          <p:nvSpPr>
            <p:cNvPr id="1865" name="Google Shape;1865;p21"/>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1"/>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1"/>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1"/>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1"/>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1"/>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1"/>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1"/>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1"/>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1"/>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1"/>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1"/>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1"/>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1"/>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1"/>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1"/>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1"/>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1"/>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1"/>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1"/>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1"/>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1"/>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1"/>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1"/>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1"/>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1"/>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1"/>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1"/>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1"/>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1"/>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1"/>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1"/>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1"/>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8" name="Google Shape;1898;p21"/>
          <p:cNvSpPr txBox="1">
            <a:spLocks noGrp="1"/>
          </p:cNvSpPr>
          <p:nvPr>
            <p:ph type="subTitle" idx="1"/>
          </p:nvPr>
        </p:nvSpPr>
        <p:spPr>
          <a:xfrm flipH="1">
            <a:off x="791225" y="2011625"/>
            <a:ext cx="2220300" cy="81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899" name="Google Shape;1899;p21"/>
          <p:cNvSpPr txBox="1">
            <a:spLocks noGrp="1"/>
          </p:cNvSpPr>
          <p:nvPr>
            <p:ph type="ctrTitle"/>
          </p:nvPr>
        </p:nvSpPr>
        <p:spPr>
          <a:xfrm flipH="1">
            <a:off x="1388819" y="1585744"/>
            <a:ext cx="1622700" cy="3849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600"/>
              <a:buFont typeface="Fira Sans Condensed Medium"/>
              <a:buNone/>
              <a:defRPr sz="1800"/>
            </a:lvl1pPr>
            <a:lvl2pPr lvl="1" algn="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900" name="Google Shape;1900;p21"/>
          <p:cNvSpPr txBox="1">
            <a:spLocks noGrp="1"/>
          </p:cNvSpPr>
          <p:nvPr>
            <p:ph type="subTitle" idx="2"/>
          </p:nvPr>
        </p:nvSpPr>
        <p:spPr>
          <a:xfrm flipH="1">
            <a:off x="720125" y="3423075"/>
            <a:ext cx="2291400" cy="783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1901" name="Google Shape;1901;p21"/>
          <p:cNvSpPr txBox="1">
            <a:spLocks noGrp="1"/>
          </p:cNvSpPr>
          <p:nvPr>
            <p:ph type="ctrTitle" idx="3"/>
          </p:nvPr>
        </p:nvSpPr>
        <p:spPr>
          <a:xfrm flipH="1">
            <a:off x="1358219" y="3139931"/>
            <a:ext cx="1653300" cy="3849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600"/>
              <a:buFont typeface="Fira Sans Condensed Medium"/>
              <a:buNone/>
              <a:defRPr sz="1800"/>
            </a:lvl1pPr>
            <a:lvl2pPr lvl="1" algn="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1902" name="Google Shape;1902;p21"/>
          <p:cNvSpPr txBox="1">
            <a:spLocks noGrp="1"/>
          </p:cNvSpPr>
          <p:nvPr>
            <p:ph type="title" idx="4"/>
          </p:nvPr>
        </p:nvSpPr>
        <p:spPr>
          <a:xfrm>
            <a:off x="2330850" y="354650"/>
            <a:ext cx="4482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list">
  <p:cSld name="CUSTOM_4">
    <p:spTree>
      <p:nvGrpSpPr>
        <p:cNvPr id="1" name="Shape 1903"/>
        <p:cNvGrpSpPr/>
        <p:nvPr/>
      </p:nvGrpSpPr>
      <p:grpSpPr>
        <a:xfrm>
          <a:off x="0" y="0"/>
          <a:ext cx="0" cy="0"/>
          <a:chOff x="0" y="0"/>
          <a:chExt cx="0" cy="0"/>
        </a:xfrm>
      </p:grpSpPr>
      <p:sp>
        <p:nvSpPr>
          <p:cNvPr id="1904" name="Google Shape;1904;p22"/>
          <p:cNvSpPr/>
          <p:nvPr/>
        </p:nvSpPr>
        <p:spPr>
          <a:xfrm flipH="1">
            <a:off x="51" y="-2359775"/>
            <a:ext cx="9734499" cy="13213990"/>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2"/>
          <p:cNvSpPr/>
          <p:nvPr/>
        </p:nvSpPr>
        <p:spPr>
          <a:xfrm flipH="1">
            <a:off x="-8" y="-5710700"/>
            <a:ext cx="7996082" cy="10854194"/>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6" name="Google Shape;1906;p22"/>
          <p:cNvGrpSpPr/>
          <p:nvPr/>
        </p:nvGrpSpPr>
        <p:grpSpPr>
          <a:xfrm flipH="1">
            <a:off x="-265954" y="421730"/>
            <a:ext cx="807926" cy="1166554"/>
            <a:chOff x="1787400" y="3592350"/>
            <a:chExt cx="226025" cy="326400"/>
          </a:xfrm>
        </p:grpSpPr>
        <p:sp>
          <p:nvSpPr>
            <p:cNvPr id="1907" name="Google Shape;1907;p22"/>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2"/>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2"/>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2"/>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2"/>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2"/>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2"/>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2"/>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2"/>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2"/>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2"/>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2"/>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2"/>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2"/>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2"/>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2"/>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2"/>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2"/>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2"/>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2"/>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2"/>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2"/>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2"/>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2"/>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2"/>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2"/>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2"/>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2"/>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2"/>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2"/>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2"/>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2"/>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2"/>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22"/>
          <p:cNvGrpSpPr/>
          <p:nvPr/>
        </p:nvGrpSpPr>
        <p:grpSpPr>
          <a:xfrm flipH="1">
            <a:off x="8544671" y="3526930"/>
            <a:ext cx="807926" cy="1166554"/>
            <a:chOff x="1787400" y="3592350"/>
            <a:chExt cx="226025" cy="326400"/>
          </a:xfrm>
        </p:grpSpPr>
        <p:sp>
          <p:nvSpPr>
            <p:cNvPr id="1941" name="Google Shape;1941;p22"/>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2"/>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2"/>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2"/>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2"/>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2"/>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2"/>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2"/>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2"/>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2"/>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2"/>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2"/>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2"/>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2"/>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2"/>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2"/>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2"/>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2"/>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2"/>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2"/>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2"/>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2"/>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2"/>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2"/>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2"/>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2"/>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2"/>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2"/>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2"/>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2"/>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2"/>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2"/>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2"/>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4" name="Google Shape;1974;p22"/>
          <p:cNvSpPr txBox="1">
            <a:spLocks noGrp="1"/>
          </p:cNvSpPr>
          <p:nvPr>
            <p:ph type="body" idx="1"/>
          </p:nvPr>
        </p:nvSpPr>
        <p:spPr>
          <a:xfrm>
            <a:off x="627351" y="1382682"/>
            <a:ext cx="7796700" cy="33108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Clr>
                <a:srgbClr val="E42524"/>
              </a:buClr>
              <a:buSzPts val="1600"/>
              <a:buFont typeface="Muli"/>
              <a:buAutoNum type="arabicPeriod"/>
              <a:defRPr sz="1300"/>
            </a:lvl1pPr>
            <a:lvl2pPr marL="914400" lvl="1" indent="-330200" rtl="0">
              <a:spcBef>
                <a:spcPts val="1600"/>
              </a:spcBef>
              <a:spcAft>
                <a:spcPts val="0"/>
              </a:spcAft>
              <a:buSzPts val="1600"/>
              <a:buFont typeface="Nunito Light"/>
              <a:buAutoNum type="alphaLcPeriod"/>
              <a:defRPr/>
            </a:lvl2pPr>
            <a:lvl3pPr marL="1371600" lvl="2" indent="-323850" rtl="0">
              <a:spcBef>
                <a:spcPts val="1600"/>
              </a:spcBef>
              <a:spcAft>
                <a:spcPts val="0"/>
              </a:spcAft>
              <a:buSzPts val="1500"/>
              <a:buFont typeface="Nunito Light"/>
              <a:buAutoNum type="romanLcPeriod"/>
              <a:defRPr/>
            </a:lvl3pPr>
            <a:lvl4pPr marL="1828800" lvl="3" indent="-323850" rtl="0">
              <a:spcBef>
                <a:spcPts val="1600"/>
              </a:spcBef>
              <a:spcAft>
                <a:spcPts val="0"/>
              </a:spcAft>
              <a:buSzPts val="1500"/>
              <a:buFont typeface="Nunito Light"/>
              <a:buAutoNum type="arabicPeriod"/>
              <a:defRPr/>
            </a:lvl4pPr>
            <a:lvl5pPr marL="2286000" lvl="4" indent="-317500" rtl="0">
              <a:spcBef>
                <a:spcPts val="1600"/>
              </a:spcBef>
              <a:spcAft>
                <a:spcPts val="0"/>
              </a:spcAft>
              <a:buSzPts val="1400"/>
              <a:buFont typeface="Nunito Light"/>
              <a:buAutoNum type="alphaLcPeriod"/>
              <a:defRPr/>
            </a:lvl5pPr>
            <a:lvl6pPr marL="2743200" lvl="5" indent="-317500" rtl="0">
              <a:spcBef>
                <a:spcPts val="1600"/>
              </a:spcBef>
              <a:spcAft>
                <a:spcPts val="0"/>
              </a:spcAft>
              <a:buSzPts val="1400"/>
              <a:buFont typeface="Nunito Light"/>
              <a:buAutoNum type="romanLcPeriod"/>
              <a:defRPr/>
            </a:lvl6pPr>
            <a:lvl7pPr marL="3200400" lvl="6" indent="-311150" rtl="0">
              <a:spcBef>
                <a:spcPts val="1600"/>
              </a:spcBef>
              <a:spcAft>
                <a:spcPts val="0"/>
              </a:spcAft>
              <a:buSzPts val="1300"/>
              <a:buFont typeface="Nunito Light"/>
              <a:buAutoNum type="arabicPeriod"/>
              <a:defRPr/>
            </a:lvl7pPr>
            <a:lvl8pPr marL="3657600" lvl="7" indent="-311150" rtl="0">
              <a:spcBef>
                <a:spcPts val="1600"/>
              </a:spcBef>
              <a:spcAft>
                <a:spcPts val="0"/>
              </a:spcAft>
              <a:buSzPts val="1300"/>
              <a:buFont typeface="Nunito Light"/>
              <a:buAutoNum type="alphaLcPeriod"/>
              <a:defRPr/>
            </a:lvl8pPr>
            <a:lvl9pPr marL="4114800" lvl="8" indent="-317500" rtl="0">
              <a:spcBef>
                <a:spcPts val="1600"/>
              </a:spcBef>
              <a:spcAft>
                <a:spcPts val="1600"/>
              </a:spcAft>
              <a:buSzPts val="1400"/>
              <a:buFont typeface="Nunito Light"/>
              <a:buAutoNum type="romanLcPeriod"/>
              <a:defRPr/>
            </a:lvl9pPr>
          </a:lstStyle>
          <a:p>
            <a:endParaRPr/>
          </a:p>
        </p:txBody>
      </p:sp>
      <p:sp>
        <p:nvSpPr>
          <p:cNvPr id="1975" name="Google Shape;1975;p22"/>
          <p:cNvSpPr txBox="1">
            <a:spLocks noGrp="1"/>
          </p:cNvSpPr>
          <p:nvPr>
            <p:ph type="title"/>
          </p:nvPr>
        </p:nvSpPr>
        <p:spPr>
          <a:xfrm>
            <a:off x="2330850" y="354650"/>
            <a:ext cx="4482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Resources">
  <p:cSld name="CUSTOM_4_1">
    <p:spTree>
      <p:nvGrpSpPr>
        <p:cNvPr id="1" name="Shape 1976"/>
        <p:cNvGrpSpPr/>
        <p:nvPr/>
      </p:nvGrpSpPr>
      <p:grpSpPr>
        <a:xfrm>
          <a:off x="0" y="0"/>
          <a:ext cx="0" cy="0"/>
          <a:chOff x="0" y="0"/>
          <a:chExt cx="0" cy="0"/>
        </a:xfrm>
      </p:grpSpPr>
      <p:sp>
        <p:nvSpPr>
          <p:cNvPr id="1977" name="Google Shape;1977;p23"/>
          <p:cNvSpPr/>
          <p:nvPr/>
        </p:nvSpPr>
        <p:spPr>
          <a:xfrm flipH="1">
            <a:off x="-4497976" y="-10026425"/>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3"/>
          <p:cNvSpPr/>
          <p:nvPr/>
        </p:nvSpPr>
        <p:spPr>
          <a:xfrm flipH="1">
            <a:off x="-1926226" y="-8502425"/>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3"/>
          <p:cNvSpPr/>
          <p:nvPr/>
        </p:nvSpPr>
        <p:spPr>
          <a:xfrm flipH="1">
            <a:off x="-1164226" y="-8273825"/>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3"/>
          <p:cNvSpPr txBox="1">
            <a:spLocks noGrp="1"/>
          </p:cNvSpPr>
          <p:nvPr>
            <p:ph type="body" idx="1"/>
          </p:nvPr>
        </p:nvSpPr>
        <p:spPr>
          <a:xfrm>
            <a:off x="627350" y="1217226"/>
            <a:ext cx="3870600" cy="34185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Clr>
                <a:schemeClr val="accent1"/>
              </a:buClr>
              <a:buSzPts val="1100"/>
              <a:buFont typeface="Raleway Thin"/>
              <a:buChar char="●"/>
              <a:defRPr sz="1200"/>
            </a:lvl1pPr>
            <a:lvl2pPr marL="914400" lvl="1" indent="-304800" rtl="0">
              <a:spcBef>
                <a:spcPts val="1600"/>
              </a:spcBef>
              <a:spcAft>
                <a:spcPts val="0"/>
              </a:spcAft>
              <a:buClr>
                <a:srgbClr val="434343"/>
              </a:buClr>
              <a:buSzPts val="1200"/>
              <a:buFont typeface="Roboto Condensed Light"/>
              <a:buChar char="○"/>
              <a:defRPr/>
            </a:lvl2pPr>
            <a:lvl3pPr marL="1371600" lvl="2" indent="-304800" rtl="0">
              <a:spcBef>
                <a:spcPts val="1600"/>
              </a:spcBef>
              <a:spcAft>
                <a:spcPts val="0"/>
              </a:spcAft>
              <a:buClr>
                <a:srgbClr val="434343"/>
              </a:buClr>
              <a:buSzPts val="1200"/>
              <a:buFont typeface="Roboto Condensed Light"/>
              <a:buChar char="■"/>
              <a:defRPr/>
            </a:lvl3pPr>
            <a:lvl4pPr marL="1828800" lvl="3" indent="-304800" rtl="0">
              <a:spcBef>
                <a:spcPts val="1600"/>
              </a:spcBef>
              <a:spcAft>
                <a:spcPts val="0"/>
              </a:spcAft>
              <a:buClr>
                <a:srgbClr val="434343"/>
              </a:buClr>
              <a:buSzPts val="1200"/>
              <a:buFont typeface="Roboto Condensed Light"/>
              <a:buChar char="●"/>
              <a:defRPr/>
            </a:lvl4pPr>
            <a:lvl5pPr marL="2286000" lvl="4" indent="-304800" rtl="0">
              <a:spcBef>
                <a:spcPts val="1600"/>
              </a:spcBef>
              <a:spcAft>
                <a:spcPts val="0"/>
              </a:spcAft>
              <a:buClr>
                <a:srgbClr val="434343"/>
              </a:buClr>
              <a:buSzPts val="1200"/>
              <a:buFont typeface="Roboto Condensed Light"/>
              <a:buChar char="○"/>
              <a:defRPr/>
            </a:lvl5pPr>
            <a:lvl6pPr marL="2743200" lvl="5" indent="-304800" rtl="0">
              <a:spcBef>
                <a:spcPts val="1600"/>
              </a:spcBef>
              <a:spcAft>
                <a:spcPts val="0"/>
              </a:spcAft>
              <a:buClr>
                <a:srgbClr val="434343"/>
              </a:buClr>
              <a:buSzPts val="1200"/>
              <a:buFont typeface="Roboto Condensed Light"/>
              <a:buChar char="■"/>
              <a:defRPr/>
            </a:lvl6pPr>
            <a:lvl7pPr marL="3200400" lvl="6" indent="-304800" rtl="0">
              <a:spcBef>
                <a:spcPts val="1600"/>
              </a:spcBef>
              <a:spcAft>
                <a:spcPts val="0"/>
              </a:spcAft>
              <a:buClr>
                <a:srgbClr val="434343"/>
              </a:buClr>
              <a:buSzPts val="1200"/>
              <a:buFont typeface="Roboto Condensed Light"/>
              <a:buChar char="●"/>
              <a:defRPr/>
            </a:lvl7pPr>
            <a:lvl8pPr marL="3657600" lvl="7" indent="-304800" rtl="0">
              <a:spcBef>
                <a:spcPts val="1600"/>
              </a:spcBef>
              <a:spcAft>
                <a:spcPts val="0"/>
              </a:spcAft>
              <a:buClr>
                <a:srgbClr val="434343"/>
              </a:buClr>
              <a:buSzPts val="1200"/>
              <a:buFont typeface="Roboto Condensed Light"/>
              <a:buChar char="○"/>
              <a:defRPr/>
            </a:lvl8pPr>
            <a:lvl9pPr marL="4114800" lvl="8" indent="-304800" rtl="0">
              <a:spcBef>
                <a:spcPts val="1600"/>
              </a:spcBef>
              <a:spcAft>
                <a:spcPts val="1600"/>
              </a:spcAft>
              <a:buClr>
                <a:srgbClr val="434343"/>
              </a:buClr>
              <a:buSzPts val="1200"/>
              <a:buFont typeface="Roboto Condensed Light"/>
              <a:buChar char="■"/>
              <a:defRPr/>
            </a:lvl9pPr>
          </a:lstStyle>
          <a:p>
            <a:endParaRPr/>
          </a:p>
        </p:txBody>
      </p:sp>
      <p:sp>
        <p:nvSpPr>
          <p:cNvPr id="1981" name="Google Shape;1981;p23"/>
          <p:cNvSpPr txBox="1">
            <a:spLocks noGrp="1"/>
          </p:cNvSpPr>
          <p:nvPr>
            <p:ph type="body" idx="2"/>
          </p:nvPr>
        </p:nvSpPr>
        <p:spPr>
          <a:xfrm>
            <a:off x="4447125" y="1299429"/>
            <a:ext cx="4110600" cy="33108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Clr>
                <a:schemeClr val="accent1"/>
              </a:buClr>
              <a:buSzPts val="1100"/>
              <a:buFont typeface="Raleway Thin"/>
              <a:buChar char="●"/>
              <a:defRPr sz="1200"/>
            </a:lvl1pPr>
            <a:lvl2pPr marL="914400" lvl="1" indent="-304800" rtl="0">
              <a:spcBef>
                <a:spcPts val="1600"/>
              </a:spcBef>
              <a:spcAft>
                <a:spcPts val="0"/>
              </a:spcAft>
              <a:buClr>
                <a:srgbClr val="434343"/>
              </a:buClr>
              <a:buSzPts val="1200"/>
              <a:buFont typeface="Roboto Condensed Light"/>
              <a:buChar char="○"/>
              <a:defRPr/>
            </a:lvl2pPr>
            <a:lvl3pPr marL="1371600" lvl="2" indent="-304800" rtl="0">
              <a:spcBef>
                <a:spcPts val="1600"/>
              </a:spcBef>
              <a:spcAft>
                <a:spcPts val="0"/>
              </a:spcAft>
              <a:buClr>
                <a:srgbClr val="434343"/>
              </a:buClr>
              <a:buSzPts val="1200"/>
              <a:buFont typeface="Roboto Condensed Light"/>
              <a:buChar char="■"/>
              <a:defRPr/>
            </a:lvl3pPr>
            <a:lvl4pPr marL="1828800" lvl="3" indent="-304800" rtl="0">
              <a:spcBef>
                <a:spcPts val="1600"/>
              </a:spcBef>
              <a:spcAft>
                <a:spcPts val="0"/>
              </a:spcAft>
              <a:buClr>
                <a:srgbClr val="434343"/>
              </a:buClr>
              <a:buSzPts val="1200"/>
              <a:buFont typeface="Roboto Condensed Light"/>
              <a:buChar char="●"/>
              <a:defRPr/>
            </a:lvl4pPr>
            <a:lvl5pPr marL="2286000" lvl="4" indent="-304800" rtl="0">
              <a:spcBef>
                <a:spcPts val="1600"/>
              </a:spcBef>
              <a:spcAft>
                <a:spcPts val="0"/>
              </a:spcAft>
              <a:buClr>
                <a:srgbClr val="434343"/>
              </a:buClr>
              <a:buSzPts val="1200"/>
              <a:buFont typeface="Roboto Condensed Light"/>
              <a:buChar char="○"/>
              <a:defRPr/>
            </a:lvl5pPr>
            <a:lvl6pPr marL="2743200" lvl="5" indent="-304800" rtl="0">
              <a:spcBef>
                <a:spcPts val="1600"/>
              </a:spcBef>
              <a:spcAft>
                <a:spcPts val="0"/>
              </a:spcAft>
              <a:buClr>
                <a:srgbClr val="434343"/>
              </a:buClr>
              <a:buSzPts val="1200"/>
              <a:buFont typeface="Roboto Condensed Light"/>
              <a:buChar char="■"/>
              <a:defRPr/>
            </a:lvl6pPr>
            <a:lvl7pPr marL="3200400" lvl="6" indent="-304800" rtl="0">
              <a:spcBef>
                <a:spcPts val="1600"/>
              </a:spcBef>
              <a:spcAft>
                <a:spcPts val="0"/>
              </a:spcAft>
              <a:buClr>
                <a:srgbClr val="434343"/>
              </a:buClr>
              <a:buSzPts val="1200"/>
              <a:buFont typeface="Roboto Condensed Light"/>
              <a:buChar char="●"/>
              <a:defRPr/>
            </a:lvl7pPr>
            <a:lvl8pPr marL="3657600" lvl="7" indent="-304800" rtl="0">
              <a:spcBef>
                <a:spcPts val="1600"/>
              </a:spcBef>
              <a:spcAft>
                <a:spcPts val="0"/>
              </a:spcAft>
              <a:buClr>
                <a:srgbClr val="434343"/>
              </a:buClr>
              <a:buSzPts val="1200"/>
              <a:buFont typeface="Roboto Condensed Light"/>
              <a:buChar char="○"/>
              <a:defRPr/>
            </a:lvl8pPr>
            <a:lvl9pPr marL="4114800" lvl="8" indent="-304800" rtl="0">
              <a:spcBef>
                <a:spcPts val="1600"/>
              </a:spcBef>
              <a:spcAft>
                <a:spcPts val="1600"/>
              </a:spcAft>
              <a:buClr>
                <a:srgbClr val="434343"/>
              </a:buClr>
              <a:buSzPts val="1200"/>
              <a:buFont typeface="Roboto Condensed Light"/>
              <a:buChar char="■"/>
              <a:defRPr/>
            </a:lvl9pPr>
          </a:lstStyle>
          <a:p>
            <a:endParaRPr/>
          </a:p>
        </p:txBody>
      </p:sp>
      <p:sp>
        <p:nvSpPr>
          <p:cNvPr id="1982" name="Google Shape;1982;p23"/>
          <p:cNvSpPr txBox="1">
            <a:spLocks noGrp="1"/>
          </p:cNvSpPr>
          <p:nvPr>
            <p:ph type="title"/>
          </p:nvPr>
        </p:nvSpPr>
        <p:spPr>
          <a:xfrm>
            <a:off x="2330850" y="354650"/>
            <a:ext cx="4482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CUSTOM_5">
    <p:spTree>
      <p:nvGrpSpPr>
        <p:cNvPr id="1" name="Shape 1983"/>
        <p:cNvGrpSpPr/>
        <p:nvPr/>
      </p:nvGrpSpPr>
      <p:grpSpPr>
        <a:xfrm>
          <a:off x="0" y="0"/>
          <a:ext cx="0" cy="0"/>
          <a:chOff x="0" y="0"/>
          <a:chExt cx="0" cy="0"/>
        </a:xfrm>
      </p:grpSpPr>
      <p:sp>
        <p:nvSpPr>
          <p:cNvPr id="1984" name="Google Shape;1984;p24"/>
          <p:cNvSpPr/>
          <p:nvPr/>
        </p:nvSpPr>
        <p:spPr>
          <a:xfrm rot="10800000" flipH="1">
            <a:off x="143339" y="-5434925"/>
            <a:ext cx="8280666" cy="10854228"/>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4"/>
          <p:cNvSpPr/>
          <p:nvPr/>
        </p:nvSpPr>
        <p:spPr>
          <a:xfrm rot="10800000" flipH="1">
            <a:off x="-1062824" y="-2781718"/>
            <a:ext cx="10149652" cy="13777534"/>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4"/>
          <p:cNvSpPr/>
          <p:nvPr/>
        </p:nvSpPr>
        <p:spPr>
          <a:xfrm rot="10800000" flipH="1">
            <a:off x="1987380" y="-85923"/>
            <a:ext cx="5098275" cy="6919928"/>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4"/>
          <p:cNvSpPr txBox="1">
            <a:spLocks noGrp="1"/>
          </p:cNvSpPr>
          <p:nvPr>
            <p:ph type="title"/>
          </p:nvPr>
        </p:nvSpPr>
        <p:spPr>
          <a:xfrm>
            <a:off x="973750" y="616200"/>
            <a:ext cx="3072300" cy="11214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5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88" name="Google Shape;1988;p24"/>
          <p:cNvSpPr txBox="1">
            <a:spLocks noGrp="1"/>
          </p:cNvSpPr>
          <p:nvPr>
            <p:ph type="subTitle" idx="1"/>
          </p:nvPr>
        </p:nvSpPr>
        <p:spPr>
          <a:xfrm>
            <a:off x="973748" y="1629977"/>
            <a:ext cx="2960400" cy="1353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989" name="Google Shape;1989;p24"/>
          <p:cNvSpPr txBox="1"/>
          <p:nvPr/>
        </p:nvSpPr>
        <p:spPr>
          <a:xfrm>
            <a:off x="973749" y="3641300"/>
            <a:ext cx="3359700" cy="9315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300"/>
              </a:spcBef>
              <a:spcAft>
                <a:spcPts val="0"/>
              </a:spcAft>
              <a:buNone/>
            </a:pPr>
            <a:r>
              <a:rPr lang="en" sz="1100">
                <a:solidFill>
                  <a:schemeClr val="lt1"/>
                </a:solidFill>
                <a:latin typeface="Overpass"/>
                <a:ea typeface="Overpass"/>
                <a:cs typeface="Overpass"/>
                <a:sym typeface="Overpass"/>
              </a:rPr>
              <a:t>CREDITS: This presentation template was created by </a:t>
            </a:r>
            <a:r>
              <a:rPr lang="en" sz="1100" b="1">
                <a:solidFill>
                  <a:schemeClr val="lt1"/>
                </a:solidFill>
                <a:uFill>
                  <a:noFill/>
                </a:uFill>
                <a:latin typeface="Overpass"/>
                <a:ea typeface="Overpass"/>
                <a:cs typeface="Overpass"/>
                <a:sym typeface="Overpass"/>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100">
                <a:solidFill>
                  <a:schemeClr val="lt1"/>
                </a:solidFill>
                <a:latin typeface="Overpass"/>
                <a:ea typeface="Overpass"/>
                <a:cs typeface="Overpass"/>
                <a:sym typeface="Overpass"/>
              </a:rPr>
              <a:t>, including icons by </a:t>
            </a:r>
            <a:r>
              <a:rPr lang="en" sz="1100" b="1">
                <a:solidFill>
                  <a:schemeClr val="lt1"/>
                </a:solidFill>
                <a:uFill>
                  <a:noFill/>
                </a:uFill>
                <a:latin typeface="Overpass"/>
                <a:ea typeface="Overpass"/>
                <a:cs typeface="Overpass"/>
                <a:sym typeface="Overpas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100">
                <a:solidFill>
                  <a:schemeClr val="lt1"/>
                </a:solidFill>
                <a:latin typeface="Overpass"/>
                <a:ea typeface="Overpass"/>
                <a:cs typeface="Overpass"/>
                <a:sym typeface="Overpass"/>
              </a:rPr>
              <a:t>, and infographics &amp; images by </a:t>
            </a:r>
            <a:r>
              <a:rPr lang="en" sz="1100" b="1">
                <a:solidFill>
                  <a:schemeClr val="lt1"/>
                </a:solidFill>
                <a:uFill>
                  <a:noFill/>
                </a:uFill>
                <a:latin typeface="Overpass"/>
                <a:ea typeface="Overpass"/>
                <a:cs typeface="Overpass"/>
                <a:sym typeface="Overpas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100" b="1">
              <a:solidFill>
                <a:schemeClr val="lt1"/>
              </a:solidFill>
              <a:latin typeface="Overpass"/>
              <a:ea typeface="Overpass"/>
              <a:cs typeface="Overpass"/>
              <a:sym typeface="Overpas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picture">
  <p:cSld name="CUSTOM_6">
    <p:spTree>
      <p:nvGrpSpPr>
        <p:cNvPr id="1" name="Shape 1990"/>
        <p:cNvGrpSpPr/>
        <p:nvPr/>
      </p:nvGrpSpPr>
      <p:grpSpPr>
        <a:xfrm>
          <a:off x="0" y="0"/>
          <a:ext cx="0" cy="0"/>
          <a:chOff x="0" y="0"/>
          <a:chExt cx="0" cy="0"/>
        </a:xfrm>
      </p:grpSpPr>
      <p:sp>
        <p:nvSpPr>
          <p:cNvPr id="1991" name="Google Shape;1991;p25"/>
          <p:cNvSpPr txBox="1">
            <a:spLocks noGrp="1"/>
          </p:cNvSpPr>
          <p:nvPr>
            <p:ph type="title"/>
          </p:nvPr>
        </p:nvSpPr>
        <p:spPr>
          <a:xfrm>
            <a:off x="2990850" y="1383175"/>
            <a:ext cx="3162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_ONLY_1">
    <p:spTree>
      <p:nvGrpSpPr>
        <p:cNvPr id="1" name="Shape 1992"/>
        <p:cNvGrpSpPr/>
        <p:nvPr/>
      </p:nvGrpSpPr>
      <p:grpSpPr>
        <a:xfrm>
          <a:off x="0" y="0"/>
          <a:ext cx="0" cy="0"/>
          <a:chOff x="0" y="0"/>
          <a:chExt cx="0" cy="0"/>
        </a:xfrm>
      </p:grpSpPr>
      <p:sp>
        <p:nvSpPr>
          <p:cNvPr id="1993" name="Google Shape;1993;p26"/>
          <p:cNvSpPr/>
          <p:nvPr/>
        </p:nvSpPr>
        <p:spPr>
          <a:xfrm flipH="1">
            <a:off x="-4497976" y="-10026425"/>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6"/>
          <p:cNvSpPr/>
          <p:nvPr/>
        </p:nvSpPr>
        <p:spPr>
          <a:xfrm flipH="1">
            <a:off x="-1926226" y="-8502425"/>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6"/>
          <p:cNvSpPr/>
          <p:nvPr/>
        </p:nvSpPr>
        <p:spPr>
          <a:xfrm flipH="1">
            <a:off x="-1164226" y="-8273825"/>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6"/>
          <p:cNvSpPr txBox="1">
            <a:spLocks noGrp="1"/>
          </p:cNvSpPr>
          <p:nvPr>
            <p:ph type="title"/>
          </p:nvPr>
        </p:nvSpPr>
        <p:spPr>
          <a:xfrm>
            <a:off x="2330850" y="354650"/>
            <a:ext cx="4482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997" name="Google Shape;1997;p26"/>
          <p:cNvGrpSpPr/>
          <p:nvPr/>
        </p:nvGrpSpPr>
        <p:grpSpPr>
          <a:xfrm flipH="1">
            <a:off x="-345479" y="212180"/>
            <a:ext cx="807926" cy="1166554"/>
            <a:chOff x="1787400" y="3592350"/>
            <a:chExt cx="226025" cy="326400"/>
          </a:xfrm>
        </p:grpSpPr>
        <p:sp>
          <p:nvSpPr>
            <p:cNvPr id="1998" name="Google Shape;1998;p26"/>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6"/>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6"/>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6"/>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6"/>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6"/>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6"/>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6"/>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6"/>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6"/>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6"/>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6"/>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6"/>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6"/>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6"/>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6"/>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6"/>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6"/>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6"/>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6"/>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6"/>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6"/>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6"/>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6"/>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6"/>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6"/>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6"/>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6"/>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6"/>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6"/>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6"/>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6"/>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6"/>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1" name="Google Shape;2031;p26"/>
          <p:cNvGrpSpPr/>
          <p:nvPr/>
        </p:nvGrpSpPr>
        <p:grpSpPr>
          <a:xfrm flipH="1">
            <a:off x="8780096" y="3532205"/>
            <a:ext cx="807926" cy="1166554"/>
            <a:chOff x="1787400" y="3592350"/>
            <a:chExt cx="226025" cy="326400"/>
          </a:xfrm>
        </p:grpSpPr>
        <p:sp>
          <p:nvSpPr>
            <p:cNvPr id="2032" name="Google Shape;2032;p26"/>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6"/>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6"/>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6"/>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6"/>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6"/>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6"/>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6"/>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6"/>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6"/>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6"/>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6"/>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6"/>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6"/>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6"/>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6"/>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6"/>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6"/>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6"/>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6"/>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6"/>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6"/>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6"/>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6"/>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6"/>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6"/>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6"/>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6"/>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6"/>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6"/>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6"/>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6"/>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6"/>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TITLE_ONLY_2">
    <p:spTree>
      <p:nvGrpSpPr>
        <p:cNvPr id="1" name="Shape 2065"/>
        <p:cNvGrpSpPr/>
        <p:nvPr/>
      </p:nvGrpSpPr>
      <p:grpSpPr>
        <a:xfrm>
          <a:off x="0" y="0"/>
          <a:ext cx="0" cy="0"/>
          <a:chOff x="0" y="0"/>
          <a:chExt cx="0" cy="0"/>
        </a:xfrm>
      </p:grpSpPr>
      <p:sp>
        <p:nvSpPr>
          <p:cNvPr id="2066" name="Google Shape;2066;p27"/>
          <p:cNvSpPr/>
          <p:nvPr/>
        </p:nvSpPr>
        <p:spPr>
          <a:xfrm flipH="1">
            <a:off x="-4685626" y="-9902600"/>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7"/>
          <p:cNvSpPr/>
          <p:nvPr/>
        </p:nvSpPr>
        <p:spPr>
          <a:xfrm flipH="1">
            <a:off x="-1366351" y="-7367925"/>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7"/>
          <p:cNvSpPr/>
          <p:nvPr/>
        </p:nvSpPr>
        <p:spPr>
          <a:xfrm flipH="1">
            <a:off x="-5285376" y="-15197550"/>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7"/>
          <p:cNvSpPr txBox="1">
            <a:spLocks noGrp="1"/>
          </p:cNvSpPr>
          <p:nvPr>
            <p:ph type="title"/>
          </p:nvPr>
        </p:nvSpPr>
        <p:spPr>
          <a:xfrm>
            <a:off x="2330850" y="354650"/>
            <a:ext cx="4482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070" name="Google Shape;2070;p27"/>
          <p:cNvGrpSpPr/>
          <p:nvPr/>
        </p:nvGrpSpPr>
        <p:grpSpPr>
          <a:xfrm flipH="1">
            <a:off x="-345479" y="212180"/>
            <a:ext cx="807926" cy="1166554"/>
            <a:chOff x="1787400" y="3592350"/>
            <a:chExt cx="226025" cy="326400"/>
          </a:xfrm>
        </p:grpSpPr>
        <p:sp>
          <p:nvSpPr>
            <p:cNvPr id="2071" name="Google Shape;2071;p27"/>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7"/>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7"/>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7"/>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7"/>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7"/>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7"/>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7"/>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7"/>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7"/>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7"/>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7"/>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7"/>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7"/>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7"/>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7"/>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7"/>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7"/>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7"/>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7"/>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7"/>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7"/>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7"/>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7"/>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7"/>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7"/>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7"/>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7"/>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7"/>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7"/>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7"/>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7"/>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7"/>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27"/>
          <p:cNvGrpSpPr/>
          <p:nvPr/>
        </p:nvGrpSpPr>
        <p:grpSpPr>
          <a:xfrm flipH="1">
            <a:off x="8780096" y="3532205"/>
            <a:ext cx="807926" cy="1166554"/>
            <a:chOff x="1787400" y="3592350"/>
            <a:chExt cx="226025" cy="326400"/>
          </a:xfrm>
        </p:grpSpPr>
        <p:sp>
          <p:nvSpPr>
            <p:cNvPr id="2105" name="Google Shape;2105;p27"/>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7"/>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7"/>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7"/>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7"/>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7"/>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7"/>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7"/>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7"/>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7"/>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7"/>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7"/>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7"/>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7"/>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7"/>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7"/>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7"/>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7"/>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7"/>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7"/>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7"/>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7"/>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7"/>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7"/>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7"/>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7"/>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7"/>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7"/>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7"/>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7"/>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7"/>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7"/>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7"/>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4">
  <p:cSld name="TITLE_ONLY_3">
    <p:spTree>
      <p:nvGrpSpPr>
        <p:cNvPr id="1" name="Shape 2138"/>
        <p:cNvGrpSpPr/>
        <p:nvPr/>
      </p:nvGrpSpPr>
      <p:grpSpPr>
        <a:xfrm>
          <a:off x="0" y="0"/>
          <a:ext cx="0" cy="0"/>
          <a:chOff x="0" y="0"/>
          <a:chExt cx="0" cy="0"/>
        </a:xfrm>
      </p:grpSpPr>
      <p:sp>
        <p:nvSpPr>
          <p:cNvPr id="2139" name="Google Shape;2139;p28"/>
          <p:cNvSpPr/>
          <p:nvPr/>
        </p:nvSpPr>
        <p:spPr>
          <a:xfrm flipH="1">
            <a:off x="51" y="-2359775"/>
            <a:ext cx="9734499" cy="13213990"/>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8"/>
          <p:cNvSpPr/>
          <p:nvPr/>
        </p:nvSpPr>
        <p:spPr>
          <a:xfrm flipH="1">
            <a:off x="-8" y="-5710700"/>
            <a:ext cx="7996082" cy="10854194"/>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8"/>
          <p:cNvSpPr txBox="1">
            <a:spLocks noGrp="1"/>
          </p:cNvSpPr>
          <p:nvPr>
            <p:ph type="title"/>
          </p:nvPr>
        </p:nvSpPr>
        <p:spPr>
          <a:xfrm>
            <a:off x="2330850" y="354650"/>
            <a:ext cx="4482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142" name="Google Shape;2142;p28"/>
          <p:cNvGrpSpPr/>
          <p:nvPr/>
        </p:nvGrpSpPr>
        <p:grpSpPr>
          <a:xfrm flipH="1">
            <a:off x="-345479" y="212180"/>
            <a:ext cx="807926" cy="1166554"/>
            <a:chOff x="1787400" y="3592350"/>
            <a:chExt cx="226025" cy="326400"/>
          </a:xfrm>
        </p:grpSpPr>
        <p:sp>
          <p:nvSpPr>
            <p:cNvPr id="2143" name="Google Shape;2143;p28"/>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8"/>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8"/>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8"/>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8"/>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8"/>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8"/>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8"/>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8"/>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8"/>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8"/>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8"/>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8"/>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8"/>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8"/>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8"/>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8"/>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8"/>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8"/>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8"/>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8"/>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8"/>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8"/>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8"/>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8"/>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8"/>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8"/>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8"/>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8"/>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8"/>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8"/>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8"/>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8"/>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6" name="Google Shape;2176;p28"/>
          <p:cNvGrpSpPr/>
          <p:nvPr/>
        </p:nvGrpSpPr>
        <p:grpSpPr>
          <a:xfrm flipH="1">
            <a:off x="8780096" y="3532205"/>
            <a:ext cx="807926" cy="1166554"/>
            <a:chOff x="1787400" y="3592350"/>
            <a:chExt cx="226025" cy="326400"/>
          </a:xfrm>
        </p:grpSpPr>
        <p:sp>
          <p:nvSpPr>
            <p:cNvPr id="2177" name="Google Shape;2177;p28"/>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8"/>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8"/>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8"/>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8"/>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8"/>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8"/>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8"/>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8"/>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8"/>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8"/>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8"/>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8"/>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8"/>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8"/>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8"/>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8"/>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8"/>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8"/>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8"/>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8"/>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8"/>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8"/>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8"/>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8"/>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8"/>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8"/>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8"/>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8"/>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8"/>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8"/>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8"/>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8"/>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5">
  <p:cSld name="TITLE_ONLY_4">
    <p:spTree>
      <p:nvGrpSpPr>
        <p:cNvPr id="1" name="Shape 2210"/>
        <p:cNvGrpSpPr/>
        <p:nvPr/>
      </p:nvGrpSpPr>
      <p:grpSpPr>
        <a:xfrm>
          <a:off x="0" y="0"/>
          <a:ext cx="0" cy="0"/>
          <a:chOff x="0" y="0"/>
          <a:chExt cx="0" cy="0"/>
        </a:xfrm>
      </p:grpSpPr>
      <p:sp>
        <p:nvSpPr>
          <p:cNvPr id="2211" name="Google Shape;2211;p29"/>
          <p:cNvSpPr/>
          <p:nvPr/>
        </p:nvSpPr>
        <p:spPr>
          <a:xfrm flipH="1">
            <a:off x="-1328601" y="-6216425"/>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9"/>
          <p:cNvSpPr/>
          <p:nvPr/>
        </p:nvSpPr>
        <p:spPr>
          <a:xfrm flipH="1">
            <a:off x="-5874426" y="-1565600"/>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9"/>
          <p:cNvSpPr txBox="1">
            <a:spLocks noGrp="1"/>
          </p:cNvSpPr>
          <p:nvPr>
            <p:ph type="title"/>
          </p:nvPr>
        </p:nvSpPr>
        <p:spPr>
          <a:xfrm>
            <a:off x="2330850" y="354650"/>
            <a:ext cx="4482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214" name="Google Shape;2214;p29"/>
          <p:cNvGrpSpPr/>
          <p:nvPr/>
        </p:nvGrpSpPr>
        <p:grpSpPr>
          <a:xfrm flipH="1">
            <a:off x="-345479" y="212180"/>
            <a:ext cx="807926" cy="1166554"/>
            <a:chOff x="1787400" y="3592350"/>
            <a:chExt cx="226025" cy="326400"/>
          </a:xfrm>
        </p:grpSpPr>
        <p:sp>
          <p:nvSpPr>
            <p:cNvPr id="2215" name="Google Shape;2215;p29"/>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9"/>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9"/>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9"/>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9"/>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9"/>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9"/>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9"/>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9"/>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9"/>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9"/>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9"/>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9"/>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9"/>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9"/>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9"/>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9"/>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9"/>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9"/>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9"/>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9"/>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9"/>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9"/>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9"/>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9"/>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9"/>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9"/>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9"/>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9"/>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9"/>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9"/>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9"/>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9"/>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8" name="Google Shape;2248;p29"/>
          <p:cNvGrpSpPr/>
          <p:nvPr/>
        </p:nvGrpSpPr>
        <p:grpSpPr>
          <a:xfrm flipH="1">
            <a:off x="8780096" y="3532205"/>
            <a:ext cx="807926" cy="1166554"/>
            <a:chOff x="1787400" y="3592350"/>
            <a:chExt cx="226025" cy="326400"/>
          </a:xfrm>
        </p:grpSpPr>
        <p:sp>
          <p:nvSpPr>
            <p:cNvPr id="2249" name="Google Shape;2249;p29"/>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9"/>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9"/>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9"/>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9"/>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9"/>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9"/>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9"/>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9"/>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9"/>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9"/>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9"/>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9"/>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9"/>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9"/>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9"/>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9"/>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9"/>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9"/>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9"/>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9"/>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9"/>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9"/>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9"/>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9"/>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9"/>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9"/>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9"/>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9"/>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9"/>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9"/>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9"/>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9"/>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CUSTOM_6_1">
    <p:spTree>
      <p:nvGrpSpPr>
        <p:cNvPr id="1" name="Shape 228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1"/>
        <p:cNvGrpSpPr/>
        <p:nvPr/>
      </p:nvGrpSpPr>
      <p:grpSpPr>
        <a:xfrm>
          <a:off x="0" y="0"/>
          <a:ext cx="0" cy="0"/>
          <a:chOff x="0" y="0"/>
          <a:chExt cx="0" cy="0"/>
        </a:xfrm>
      </p:grpSpPr>
      <p:sp>
        <p:nvSpPr>
          <p:cNvPr id="192" name="Google Shape;192;p4"/>
          <p:cNvSpPr/>
          <p:nvPr/>
        </p:nvSpPr>
        <p:spPr>
          <a:xfrm flipH="1">
            <a:off x="-2228858" y="-465900"/>
            <a:ext cx="7996082" cy="10854194"/>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flipH="1">
            <a:off x="-734133" y="-6459350"/>
            <a:ext cx="7996082" cy="10854194"/>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flipH="1">
            <a:off x="-8" y="0"/>
            <a:ext cx="7996082" cy="10854194"/>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4"/>
          <p:cNvGrpSpPr/>
          <p:nvPr/>
        </p:nvGrpSpPr>
        <p:grpSpPr>
          <a:xfrm flipH="1">
            <a:off x="245071" y="4212680"/>
            <a:ext cx="807926" cy="1166554"/>
            <a:chOff x="1787400" y="3592350"/>
            <a:chExt cx="226025" cy="326400"/>
          </a:xfrm>
        </p:grpSpPr>
        <p:sp>
          <p:nvSpPr>
            <p:cNvPr id="196" name="Google Shape;196;p4"/>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4"/>
          <p:cNvGrpSpPr/>
          <p:nvPr/>
        </p:nvGrpSpPr>
        <p:grpSpPr>
          <a:xfrm flipH="1">
            <a:off x="3140671" y="-273595"/>
            <a:ext cx="807926" cy="1166554"/>
            <a:chOff x="1787400" y="3592350"/>
            <a:chExt cx="226025" cy="326400"/>
          </a:xfrm>
        </p:grpSpPr>
        <p:sp>
          <p:nvSpPr>
            <p:cNvPr id="230" name="Google Shape;230;p4"/>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4"/>
          <p:cNvGrpSpPr/>
          <p:nvPr/>
        </p:nvGrpSpPr>
        <p:grpSpPr>
          <a:xfrm flipH="1">
            <a:off x="-432754" y="514930"/>
            <a:ext cx="807926" cy="1166554"/>
            <a:chOff x="1787400" y="3592350"/>
            <a:chExt cx="226025" cy="326400"/>
          </a:xfrm>
        </p:grpSpPr>
        <p:sp>
          <p:nvSpPr>
            <p:cNvPr id="264" name="Google Shape;264;p4"/>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297;p4"/>
          <p:cNvSpPr txBox="1">
            <a:spLocks noGrp="1"/>
          </p:cNvSpPr>
          <p:nvPr>
            <p:ph type="subTitle" idx="1"/>
          </p:nvPr>
        </p:nvSpPr>
        <p:spPr>
          <a:xfrm>
            <a:off x="720000" y="2029350"/>
            <a:ext cx="3394800" cy="167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98" name="Google Shape;298;p4"/>
          <p:cNvSpPr txBox="1">
            <a:spLocks noGrp="1"/>
          </p:cNvSpPr>
          <p:nvPr>
            <p:ph type="title"/>
          </p:nvPr>
        </p:nvSpPr>
        <p:spPr>
          <a:xfrm>
            <a:off x="720000" y="1282063"/>
            <a:ext cx="3917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28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9"/>
        <p:cNvGrpSpPr/>
        <p:nvPr/>
      </p:nvGrpSpPr>
      <p:grpSpPr>
        <a:xfrm>
          <a:off x="0" y="0"/>
          <a:ext cx="0" cy="0"/>
          <a:chOff x="0" y="0"/>
          <a:chExt cx="0" cy="0"/>
        </a:xfrm>
      </p:grpSpPr>
      <p:sp>
        <p:nvSpPr>
          <p:cNvPr id="300" name="Google Shape;300;p5"/>
          <p:cNvSpPr/>
          <p:nvPr/>
        </p:nvSpPr>
        <p:spPr>
          <a:xfrm>
            <a:off x="-390525" y="-3544225"/>
            <a:ext cx="11128800" cy="9641100"/>
          </a:xfrm>
          <a:prstGeom prst="hexagon">
            <a:avLst>
              <a:gd name="adj" fmla="val 18869"/>
              <a:gd name="vf" fmla="val 115470"/>
            </a:avLst>
          </a:prstGeom>
          <a:gradFill>
            <a:gsLst>
              <a:gs pos="0">
                <a:srgbClr val="F400AD">
                  <a:alpha val="56470"/>
                </a:srgbClr>
              </a:gs>
              <a:gs pos="100000">
                <a:srgbClr val="FF5869">
                  <a:alpha val="46666"/>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2631400" y="-5472700"/>
            <a:ext cx="7103158" cy="9641170"/>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 name="Google Shape;302;p5"/>
          <p:cNvGrpSpPr/>
          <p:nvPr/>
        </p:nvGrpSpPr>
        <p:grpSpPr>
          <a:xfrm flipH="1">
            <a:off x="7956571" y="4752980"/>
            <a:ext cx="807926" cy="1166554"/>
            <a:chOff x="1787400" y="3592350"/>
            <a:chExt cx="226025" cy="326400"/>
          </a:xfrm>
        </p:grpSpPr>
        <p:sp>
          <p:nvSpPr>
            <p:cNvPr id="303" name="Google Shape;303;p5"/>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5"/>
          <p:cNvGrpSpPr/>
          <p:nvPr/>
        </p:nvGrpSpPr>
        <p:grpSpPr>
          <a:xfrm flipH="1">
            <a:off x="-482579" y="628655"/>
            <a:ext cx="807926" cy="1166554"/>
            <a:chOff x="1787400" y="3592350"/>
            <a:chExt cx="226025" cy="326400"/>
          </a:xfrm>
        </p:grpSpPr>
        <p:sp>
          <p:nvSpPr>
            <p:cNvPr id="337" name="Google Shape;337;p5"/>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5"/>
          <p:cNvGrpSpPr/>
          <p:nvPr/>
        </p:nvGrpSpPr>
        <p:grpSpPr>
          <a:xfrm flipH="1">
            <a:off x="8080396" y="-809620"/>
            <a:ext cx="807926" cy="1166554"/>
            <a:chOff x="1787400" y="3592350"/>
            <a:chExt cx="226025" cy="326400"/>
          </a:xfrm>
        </p:grpSpPr>
        <p:sp>
          <p:nvSpPr>
            <p:cNvPr id="371" name="Google Shape;371;p5"/>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 name="Google Shape;404;p5"/>
          <p:cNvSpPr txBox="1">
            <a:spLocks noGrp="1"/>
          </p:cNvSpPr>
          <p:nvPr>
            <p:ph type="ctrTitle"/>
          </p:nvPr>
        </p:nvSpPr>
        <p:spPr>
          <a:xfrm>
            <a:off x="1687037" y="191719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vl1pPr>
            <a:lvl2pPr lvl="1"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2pPr>
            <a:lvl3pPr lvl="2"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3pPr>
            <a:lvl4pPr lvl="3"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4pPr>
            <a:lvl5pPr lvl="4"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5pPr>
            <a:lvl6pPr lvl="5"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6pPr>
            <a:lvl7pPr lvl="6"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7pPr>
            <a:lvl8pPr lvl="7"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8pPr>
            <a:lvl9pPr lvl="8"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9pPr>
          </a:lstStyle>
          <a:p>
            <a:endParaRPr/>
          </a:p>
        </p:txBody>
      </p:sp>
      <p:sp>
        <p:nvSpPr>
          <p:cNvPr id="405" name="Google Shape;405;p5"/>
          <p:cNvSpPr txBox="1">
            <a:spLocks noGrp="1"/>
          </p:cNvSpPr>
          <p:nvPr>
            <p:ph type="subTitle" idx="1"/>
          </p:nvPr>
        </p:nvSpPr>
        <p:spPr>
          <a:xfrm>
            <a:off x="1267037" y="2468769"/>
            <a:ext cx="2721300" cy="132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06" name="Google Shape;406;p5"/>
          <p:cNvSpPr txBox="1">
            <a:spLocks noGrp="1"/>
          </p:cNvSpPr>
          <p:nvPr>
            <p:ph type="ctrTitle" idx="2"/>
          </p:nvPr>
        </p:nvSpPr>
        <p:spPr>
          <a:xfrm>
            <a:off x="5608663" y="191719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vl1pPr>
            <a:lvl2pPr lvl="1"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2pPr>
            <a:lvl3pPr lvl="2"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3pPr>
            <a:lvl4pPr lvl="3"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4pPr>
            <a:lvl5pPr lvl="4"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5pPr>
            <a:lvl6pPr lvl="5"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6pPr>
            <a:lvl7pPr lvl="6"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7pPr>
            <a:lvl8pPr lvl="7"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8pPr>
            <a:lvl9pPr lvl="8" algn="ctr" rtl="0">
              <a:spcBef>
                <a:spcPts val="0"/>
              </a:spcBef>
              <a:spcAft>
                <a:spcPts val="0"/>
              </a:spcAft>
              <a:buSzPts val="1800"/>
              <a:buFont typeface="Maven Pro Regular"/>
              <a:buNone/>
              <a:defRPr sz="1800" b="0">
                <a:latin typeface="Maven Pro Regular"/>
                <a:ea typeface="Maven Pro Regular"/>
                <a:cs typeface="Maven Pro Regular"/>
                <a:sym typeface="Maven Pro Regular"/>
              </a:defRPr>
            </a:lvl9pPr>
          </a:lstStyle>
          <a:p>
            <a:endParaRPr/>
          </a:p>
        </p:txBody>
      </p:sp>
      <p:sp>
        <p:nvSpPr>
          <p:cNvPr id="407" name="Google Shape;407;p5"/>
          <p:cNvSpPr txBox="1">
            <a:spLocks noGrp="1"/>
          </p:cNvSpPr>
          <p:nvPr>
            <p:ph type="subTitle" idx="3"/>
          </p:nvPr>
        </p:nvSpPr>
        <p:spPr>
          <a:xfrm>
            <a:off x="5221663" y="2468769"/>
            <a:ext cx="2655300" cy="132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8"/>
        <p:cNvGrpSpPr/>
        <p:nvPr/>
      </p:nvGrpSpPr>
      <p:grpSpPr>
        <a:xfrm>
          <a:off x="0" y="0"/>
          <a:ext cx="0" cy="0"/>
          <a:chOff x="0" y="0"/>
          <a:chExt cx="0" cy="0"/>
        </a:xfrm>
      </p:grpSpPr>
      <p:sp>
        <p:nvSpPr>
          <p:cNvPr id="409" name="Google Shape;409;p6"/>
          <p:cNvSpPr/>
          <p:nvPr/>
        </p:nvSpPr>
        <p:spPr>
          <a:xfrm flipH="1">
            <a:off x="-2657201" y="-6216425"/>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flipH="1">
            <a:off x="-3219176" y="-9502550"/>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txBox="1">
            <a:spLocks noGrp="1"/>
          </p:cNvSpPr>
          <p:nvPr>
            <p:ph type="title"/>
          </p:nvPr>
        </p:nvSpPr>
        <p:spPr>
          <a:xfrm>
            <a:off x="2330850" y="354650"/>
            <a:ext cx="4482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2" name="Google Shape;412;p6"/>
          <p:cNvGrpSpPr/>
          <p:nvPr/>
        </p:nvGrpSpPr>
        <p:grpSpPr>
          <a:xfrm flipH="1">
            <a:off x="-345479" y="212180"/>
            <a:ext cx="807926" cy="1166554"/>
            <a:chOff x="1787400" y="3592350"/>
            <a:chExt cx="226025" cy="326400"/>
          </a:xfrm>
        </p:grpSpPr>
        <p:sp>
          <p:nvSpPr>
            <p:cNvPr id="413" name="Google Shape;413;p6"/>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6"/>
          <p:cNvGrpSpPr/>
          <p:nvPr/>
        </p:nvGrpSpPr>
        <p:grpSpPr>
          <a:xfrm flipH="1">
            <a:off x="8780096" y="3532205"/>
            <a:ext cx="807926" cy="1166554"/>
            <a:chOff x="1787400" y="3592350"/>
            <a:chExt cx="226025" cy="326400"/>
          </a:xfrm>
        </p:grpSpPr>
        <p:sp>
          <p:nvSpPr>
            <p:cNvPr id="447" name="Google Shape;447;p6"/>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80"/>
        <p:cNvGrpSpPr/>
        <p:nvPr/>
      </p:nvGrpSpPr>
      <p:grpSpPr>
        <a:xfrm>
          <a:off x="0" y="0"/>
          <a:ext cx="0" cy="0"/>
          <a:chOff x="0" y="0"/>
          <a:chExt cx="0" cy="0"/>
        </a:xfrm>
      </p:grpSpPr>
      <p:sp>
        <p:nvSpPr>
          <p:cNvPr id="481" name="Google Shape;481;p7"/>
          <p:cNvSpPr/>
          <p:nvPr/>
        </p:nvSpPr>
        <p:spPr>
          <a:xfrm flipH="1">
            <a:off x="-5974926" y="-10874350"/>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flipH="1">
            <a:off x="-1707726" y="-8035900"/>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3" name="Google Shape;483;p7"/>
          <p:cNvGrpSpPr/>
          <p:nvPr/>
        </p:nvGrpSpPr>
        <p:grpSpPr>
          <a:xfrm flipH="1">
            <a:off x="2950171" y="-530770"/>
            <a:ext cx="807926" cy="1166554"/>
            <a:chOff x="1787400" y="3592350"/>
            <a:chExt cx="226025" cy="326400"/>
          </a:xfrm>
        </p:grpSpPr>
        <p:sp>
          <p:nvSpPr>
            <p:cNvPr id="484" name="Google Shape;484;p7"/>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7"/>
          <p:cNvGrpSpPr/>
          <p:nvPr/>
        </p:nvGrpSpPr>
        <p:grpSpPr>
          <a:xfrm flipH="1">
            <a:off x="7616071" y="4546055"/>
            <a:ext cx="807926" cy="1166554"/>
            <a:chOff x="1787400" y="3592350"/>
            <a:chExt cx="226025" cy="326400"/>
          </a:xfrm>
        </p:grpSpPr>
        <p:sp>
          <p:nvSpPr>
            <p:cNvPr id="518" name="Google Shape;518;p7"/>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7"/>
          <p:cNvSpPr txBox="1">
            <a:spLocks noGrp="1"/>
          </p:cNvSpPr>
          <p:nvPr>
            <p:ph type="subTitle" idx="1"/>
          </p:nvPr>
        </p:nvSpPr>
        <p:spPr>
          <a:xfrm>
            <a:off x="4752625" y="1848615"/>
            <a:ext cx="3552300" cy="2163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000"/>
              <a:buNone/>
              <a:defRPr sz="18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52" name="Google Shape;552;p7"/>
          <p:cNvSpPr txBox="1">
            <a:spLocks noGrp="1"/>
          </p:cNvSpPr>
          <p:nvPr>
            <p:ph type="title"/>
          </p:nvPr>
        </p:nvSpPr>
        <p:spPr>
          <a:xfrm>
            <a:off x="3822625" y="714395"/>
            <a:ext cx="44823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53"/>
        <p:cNvGrpSpPr/>
        <p:nvPr/>
      </p:nvGrpSpPr>
      <p:grpSpPr>
        <a:xfrm>
          <a:off x="0" y="0"/>
          <a:ext cx="0" cy="0"/>
          <a:chOff x="0" y="0"/>
          <a:chExt cx="0" cy="0"/>
        </a:xfrm>
      </p:grpSpPr>
      <p:sp>
        <p:nvSpPr>
          <p:cNvPr id="554" name="Google Shape;554;p8"/>
          <p:cNvSpPr/>
          <p:nvPr/>
        </p:nvSpPr>
        <p:spPr>
          <a:xfrm>
            <a:off x="-1250046" y="-2948450"/>
            <a:ext cx="7996082" cy="10854194"/>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335646" y="-7730000"/>
            <a:ext cx="7996082" cy="10854194"/>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1147929" y="-4167650"/>
            <a:ext cx="7996082" cy="10854194"/>
          </a:xfrm>
          <a:custGeom>
            <a:avLst/>
            <a:gdLst/>
            <a:ahLst/>
            <a:cxnLst/>
            <a:rect l="l" t="t" r="r" b="b"/>
            <a:pathLst>
              <a:path w="106586" h="144684" extrusionOk="0">
                <a:moveTo>
                  <a:pt x="25324" y="0"/>
                </a:moveTo>
                <a:lnTo>
                  <a:pt x="1" y="87032"/>
                </a:lnTo>
                <a:lnTo>
                  <a:pt x="38196" y="144683"/>
                </a:lnTo>
                <a:lnTo>
                  <a:pt x="106586" y="144683"/>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7" name="Google Shape;557;p8"/>
          <p:cNvGrpSpPr/>
          <p:nvPr/>
        </p:nvGrpSpPr>
        <p:grpSpPr>
          <a:xfrm flipH="1">
            <a:off x="5374421" y="2316680"/>
            <a:ext cx="807926" cy="1166554"/>
            <a:chOff x="1787400" y="3592350"/>
            <a:chExt cx="226025" cy="326400"/>
          </a:xfrm>
        </p:grpSpPr>
        <p:sp>
          <p:nvSpPr>
            <p:cNvPr id="558" name="Google Shape;558;p8"/>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8"/>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8"/>
          <p:cNvGrpSpPr/>
          <p:nvPr/>
        </p:nvGrpSpPr>
        <p:grpSpPr>
          <a:xfrm flipH="1">
            <a:off x="6915146" y="4197605"/>
            <a:ext cx="807926" cy="1166554"/>
            <a:chOff x="1787400" y="3592350"/>
            <a:chExt cx="226025" cy="326400"/>
          </a:xfrm>
        </p:grpSpPr>
        <p:sp>
          <p:nvSpPr>
            <p:cNvPr id="592" name="Google Shape;592;p8"/>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8"/>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8"/>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8"/>
          <p:cNvGrpSpPr/>
          <p:nvPr/>
        </p:nvGrpSpPr>
        <p:grpSpPr>
          <a:xfrm flipH="1">
            <a:off x="219071" y="-783970"/>
            <a:ext cx="807926" cy="1166554"/>
            <a:chOff x="1787400" y="3592350"/>
            <a:chExt cx="226025" cy="326400"/>
          </a:xfrm>
        </p:grpSpPr>
        <p:sp>
          <p:nvSpPr>
            <p:cNvPr id="626" name="Google Shape;626;p8"/>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8"/>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8"/>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8"/>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8"/>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8"/>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8"/>
          <p:cNvGrpSpPr/>
          <p:nvPr/>
        </p:nvGrpSpPr>
        <p:grpSpPr>
          <a:xfrm flipH="1">
            <a:off x="7660421" y="-974470"/>
            <a:ext cx="807926" cy="1166554"/>
            <a:chOff x="1787400" y="3592350"/>
            <a:chExt cx="226025" cy="326400"/>
          </a:xfrm>
        </p:grpSpPr>
        <p:sp>
          <p:nvSpPr>
            <p:cNvPr id="660" name="Google Shape;660;p8"/>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8"/>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8"/>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8"/>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8"/>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8"/>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8"/>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8"/>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8"/>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8"/>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8"/>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8"/>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8"/>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8"/>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8"/>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 name="Google Shape;693;p8"/>
          <p:cNvGrpSpPr/>
          <p:nvPr/>
        </p:nvGrpSpPr>
        <p:grpSpPr>
          <a:xfrm flipH="1">
            <a:off x="449371" y="3408580"/>
            <a:ext cx="807926" cy="1166554"/>
            <a:chOff x="1787400" y="3592350"/>
            <a:chExt cx="226025" cy="326400"/>
          </a:xfrm>
        </p:grpSpPr>
        <p:sp>
          <p:nvSpPr>
            <p:cNvPr id="694" name="Google Shape;694;p8"/>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8"/>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8"/>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8"/>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8"/>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8"/>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8"/>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8"/>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8"/>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8"/>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7" name="Google Shape;727;p8"/>
          <p:cNvSpPr txBox="1">
            <a:spLocks noGrp="1"/>
          </p:cNvSpPr>
          <p:nvPr>
            <p:ph type="title"/>
          </p:nvPr>
        </p:nvSpPr>
        <p:spPr>
          <a:xfrm>
            <a:off x="2409750" y="1503600"/>
            <a:ext cx="5422200" cy="2136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8"/>
        <p:cNvGrpSpPr/>
        <p:nvPr/>
      </p:nvGrpSpPr>
      <p:grpSpPr>
        <a:xfrm>
          <a:off x="0" y="0"/>
          <a:ext cx="0" cy="0"/>
          <a:chOff x="0" y="0"/>
          <a:chExt cx="0" cy="0"/>
        </a:xfrm>
      </p:grpSpPr>
      <p:sp>
        <p:nvSpPr>
          <p:cNvPr id="729" name="Google Shape;729;p9"/>
          <p:cNvSpPr/>
          <p:nvPr/>
        </p:nvSpPr>
        <p:spPr>
          <a:xfrm>
            <a:off x="3454450" y="-5472700"/>
            <a:ext cx="7103158" cy="9641170"/>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
          <p:cNvSpPr/>
          <p:nvPr/>
        </p:nvSpPr>
        <p:spPr>
          <a:xfrm>
            <a:off x="828675" y="-7047450"/>
            <a:ext cx="7103158" cy="9641170"/>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888950" y="-3277538"/>
            <a:ext cx="7103158" cy="9641170"/>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2" name="Google Shape;732;p9"/>
          <p:cNvGrpSpPr/>
          <p:nvPr/>
        </p:nvGrpSpPr>
        <p:grpSpPr>
          <a:xfrm flipH="1">
            <a:off x="4679971" y="-523745"/>
            <a:ext cx="807926" cy="1166554"/>
            <a:chOff x="1787400" y="3592350"/>
            <a:chExt cx="226025" cy="326400"/>
          </a:xfrm>
        </p:grpSpPr>
        <p:sp>
          <p:nvSpPr>
            <p:cNvPr id="733" name="Google Shape;733;p9"/>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9"/>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9"/>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9"/>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9"/>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9"/>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9"/>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6" name="Google Shape;766;p9"/>
          <p:cNvGrpSpPr/>
          <p:nvPr/>
        </p:nvGrpSpPr>
        <p:grpSpPr>
          <a:xfrm flipH="1">
            <a:off x="424709" y="4800730"/>
            <a:ext cx="807926" cy="1166554"/>
            <a:chOff x="1787400" y="3592350"/>
            <a:chExt cx="226025" cy="326400"/>
          </a:xfrm>
        </p:grpSpPr>
        <p:sp>
          <p:nvSpPr>
            <p:cNvPr id="767" name="Google Shape;767;p9"/>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9"/>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9"/>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9"/>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9"/>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9"/>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9"/>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9"/>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9"/>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9"/>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9"/>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9"/>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9"/>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9"/>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9"/>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9"/>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9"/>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9"/>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9"/>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9"/>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9"/>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9"/>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9"/>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9"/>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9"/>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9"/>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9"/>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9"/>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9"/>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9"/>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0" name="Google Shape;800;p9"/>
          <p:cNvSpPr txBox="1">
            <a:spLocks noGrp="1"/>
          </p:cNvSpPr>
          <p:nvPr>
            <p:ph type="title"/>
          </p:nvPr>
        </p:nvSpPr>
        <p:spPr>
          <a:xfrm>
            <a:off x="720000" y="704850"/>
            <a:ext cx="3392100" cy="6675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01" name="Google Shape;801;p9"/>
          <p:cNvSpPr txBox="1">
            <a:spLocks noGrp="1"/>
          </p:cNvSpPr>
          <p:nvPr>
            <p:ph type="subTitle" idx="1"/>
          </p:nvPr>
        </p:nvSpPr>
        <p:spPr>
          <a:xfrm>
            <a:off x="720000" y="1486625"/>
            <a:ext cx="4045200" cy="89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02" name="Google Shape;802;p9"/>
          <p:cNvSpPr txBox="1">
            <a:spLocks noGrp="1"/>
          </p:cNvSpPr>
          <p:nvPr>
            <p:ph type="body" idx="2"/>
          </p:nvPr>
        </p:nvSpPr>
        <p:spPr>
          <a:xfrm>
            <a:off x="990600" y="2271125"/>
            <a:ext cx="4391100" cy="22371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AutoNum type="arabicPeriod"/>
              <a:defRPr/>
            </a:lvl1pPr>
            <a:lvl2pPr marL="914400" lvl="1" indent="-317500">
              <a:spcBef>
                <a:spcPts val="1600"/>
              </a:spcBef>
              <a:spcAft>
                <a:spcPts val="0"/>
              </a:spcAft>
              <a:buSzPts val="1400"/>
              <a:buAutoNum type="alphaLcPeriod"/>
              <a:defRPr/>
            </a:lvl2pPr>
            <a:lvl3pPr marL="1371600" lvl="2" indent="-317500">
              <a:spcBef>
                <a:spcPts val="1600"/>
              </a:spcBef>
              <a:spcAft>
                <a:spcPts val="0"/>
              </a:spcAft>
              <a:buSzPts val="1400"/>
              <a:buAutoNum type="romanLcPeriod"/>
              <a:defRPr/>
            </a:lvl3pPr>
            <a:lvl4pPr marL="1828800" lvl="3" indent="-317500">
              <a:spcBef>
                <a:spcPts val="1600"/>
              </a:spcBef>
              <a:spcAft>
                <a:spcPts val="0"/>
              </a:spcAft>
              <a:buSzPts val="1400"/>
              <a:buAutoNum type="arabicPeriod"/>
              <a:defRPr/>
            </a:lvl4pPr>
            <a:lvl5pPr marL="2286000" lvl="4" indent="-317500">
              <a:spcBef>
                <a:spcPts val="1600"/>
              </a:spcBef>
              <a:spcAft>
                <a:spcPts val="0"/>
              </a:spcAft>
              <a:buSzPts val="1400"/>
              <a:buAutoNum type="alphaLcPeriod"/>
              <a:defRPr/>
            </a:lvl5pPr>
            <a:lvl6pPr marL="2743200" lvl="5" indent="-317500">
              <a:spcBef>
                <a:spcPts val="1600"/>
              </a:spcBef>
              <a:spcAft>
                <a:spcPts val="0"/>
              </a:spcAft>
              <a:buSzPts val="1400"/>
              <a:buAutoNum type="romanLcPeriod"/>
              <a:defRPr/>
            </a:lvl6pPr>
            <a:lvl7pPr marL="3200400" lvl="6" indent="-317500">
              <a:spcBef>
                <a:spcPts val="1600"/>
              </a:spcBef>
              <a:spcAft>
                <a:spcPts val="0"/>
              </a:spcAft>
              <a:buSzPts val="1400"/>
              <a:buAutoNum type="arabicPeriod"/>
              <a:defRPr/>
            </a:lvl7pPr>
            <a:lvl8pPr marL="3657600" lvl="7" indent="-317500">
              <a:spcBef>
                <a:spcPts val="1600"/>
              </a:spcBef>
              <a:spcAft>
                <a:spcPts val="0"/>
              </a:spcAft>
              <a:buSzPts val="1400"/>
              <a:buAutoNum type="alphaLcPeriod"/>
              <a:defRPr/>
            </a:lvl8pPr>
            <a:lvl9pPr marL="4114800" lvl="8" indent="-317500">
              <a:spcBef>
                <a:spcPts val="1600"/>
              </a:spcBef>
              <a:spcAft>
                <a:spcPts val="1600"/>
              </a:spcAft>
              <a:buSzPts val="1400"/>
              <a:buAutoNum type="romanLcPeriod"/>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03"/>
        <p:cNvGrpSpPr/>
        <p:nvPr/>
      </p:nvGrpSpPr>
      <p:grpSpPr>
        <a:xfrm>
          <a:off x="0" y="0"/>
          <a:ext cx="0" cy="0"/>
          <a:chOff x="0" y="0"/>
          <a:chExt cx="0" cy="0"/>
        </a:xfrm>
      </p:grpSpPr>
      <p:sp>
        <p:nvSpPr>
          <p:cNvPr id="804" name="Google Shape;804;p10"/>
          <p:cNvSpPr/>
          <p:nvPr/>
        </p:nvSpPr>
        <p:spPr>
          <a:xfrm flipH="1">
            <a:off x="-5346276" y="-8750075"/>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0"/>
          <p:cNvSpPr/>
          <p:nvPr/>
        </p:nvSpPr>
        <p:spPr>
          <a:xfrm flipH="1">
            <a:off x="-1729951" y="-7220800"/>
            <a:ext cx="11801202" cy="16017862"/>
          </a:xfrm>
          <a:custGeom>
            <a:avLst/>
            <a:gdLst/>
            <a:ahLst/>
            <a:cxnLst/>
            <a:rect l="l" t="t" r="r" b="b"/>
            <a:pathLst>
              <a:path w="106586" h="144670" extrusionOk="0">
                <a:moveTo>
                  <a:pt x="25338" y="0"/>
                </a:moveTo>
                <a:lnTo>
                  <a:pt x="0" y="87032"/>
                </a:lnTo>
                <a:lnTo>
                  <a:pt x="38196" y="144670"/>
                </a:lnTo>
                <a:lnTo>
                  <a:pt x="106586" y="144670"/>
                </a:lnTo>
                <a:lnTo>
                  <a:pt x="106586" y="0"/>
                </a:lnTo>
                <a:close/>
              </a:path>
            </a:pathLst>
          </a:custGeom>
          <a:gradFill>
            <a:gsLst>
              <a:gs pos="0">
                <a:srgbClr val="F400AD">
                  <a:alpha val="56470"/>
                  <a:alpha val="22910"/>
                </a:srgbClr>
              </a:gs>
              <a:gs pos="100000">
                <a:srgbClr val="FF5869">
                  <a:alpha val="46666"/>
                  <a:alpha val="2291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6" name="Google Shape;806;p10"/>
          <p:cNvGrpSpPr/>
          <p:nvPr/>
        </p:nvGrpSpPr>
        <p:grpSpPr>
          <a:xfrm flipH="1">
            <a:off x="5465396" y="3379805"/>
            <a:ext cx="807926" cy="1166554"/>
            <a:chOff x="1787400" y="3592350"/>
            <a:chExt cx="226025" cy="326400"/>
          </a:xfrm>
        </p:grpSpPr>
        <p:sp>
          <p:nvSpPr>
            <p:cNvPr id="807" name="Google Shape;807;p10"/>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0"/>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0"/>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0"/>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0"/>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0"/>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0"/>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0"/>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0"/>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0"/>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0"/>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0"/>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0"/>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0"/>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0"/>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0"/>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0"/>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0"/>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0"/>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0"/>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0"/>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0"/>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0"/>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0"/>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0"/>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0"/>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0"/>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0"/>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0"/>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0"/>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0"/>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0"/>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0"/>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0" name="Google Shape;840;p10"/>
          <p:cNvGrpSpPr/>
          <p:nvPr/>
        </p:nvGrpSpPr>
        <p:grpSpPr>
          <a:xfrm flipH="1">
            <a:off x="-431204" y="2898230"/>
            <a:ext cx="807926" cy="1166554"/>
            <a:chOff x="1787400" y="3592350"/>
            <a:chExt cx="226025" cy="326400"/>
          </a:xfrm>
        </p:grpSpPr>
        <p:sp>
          <p:nvSpPr>
            <p:cNvPr id="841" name="Google Shape;841;p10"/>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0"/>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0"/>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0"/>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0"/>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0"/>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0"/>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0"/>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0"/>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0"/>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0"/>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0"/>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0"/>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0"/>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0"/>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0"/>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0"/>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0"/>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0"/>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0"/>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0"/>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0"/>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0"/>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0"/>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0"/>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0"/>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0"/>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0"/>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0"/>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0"/>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0"/>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0"/>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0"/>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4" name="Google Shape;874;p10"/>
          <p:cNvSpPr txBox="1">
            <a:spLocks noGrp="1"/>
          </p:cNvSpPr>
          <p:nvPr>
            <p:ph type="body" idx="1"/>
          </p:nvPr>
        </p:nvSpPr>
        <p:spPr>
          <a:xfrm>
            <a:off x="720000" y="1404725"/>
            <a:ext cx="3845100" cy="29769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AutoNum type="arabicPeriod"/>
              <a:defRPr>
                <a:solidFill>
                  <a:schemeClr val="accent1"/>
                </a:solidFill>
              </a:defRPr>
            </a:lvl1pPr>
          </a:lstStyle>
          <a:p>
            <a:endParaRPr/>
          </a:p>
        </p:txBody>
      </p:sp>
      <p:sp>
        <p:nvSpPr>
          <p:cNvPr id="875" name="Google Shape;875;p10"/>
          <p:cNvSpPr txBox="1">
            <a:spLocks noGrp="1"/>
          </p:cNvSpPr>
          <p:nvPr>
            <p:ph type="title"/>
          </p:nvPr>
        </p:nvSpPr>
        <p:spPr>
          <a:xfrm>
            <a:off x="1475850" y="354650"/>
            <a:ext cx="6192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dk2"/>
            </a:gs>
            <a:gs pos="100000">
              <a:schemeClr val="lt2"/>
            </a:gs>
          </a:gsLst>
          <a:lin ang="2698631"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aven Pro Regular"/>
              <a:buNone/>
              <a:defRPr sz="2800">
                <a:solidFill>
                  <a:schemeClr val="lt1"/>
                </a:solidFill>
                <a:latin typeface="Maven Pro Regular"/>
                <a:ea typeface="Maven Pro Regular"/>
                <a:cs typeface="Maven Pro Regular"/>
                <a:sym typeface="Maven Pro Regular"/>
              </a:defRPr>
            </a:lvl1pPr>
            <a:lvl2pPr lvl="1">
              <a:spcBef>
                <a:spcPts val="0"/>
              </a:spcBef>
              <a:spcAft>
                <a:spcPts val="0"/>
              </a:spcAft>
              <a:buClr>
                <a:schemeClr val="lt1"/>
              </a:buClr>
              <a:buSzPts val="2800"/>
              <a:buFont typeface="Maven Pro Regular"/>
              <a:buNone/>
              <a:defRPr sz="2800">
                <a:solidFill>
                  <a:schemeClr val="lt1"/>
                </a:solidFill>
                <a:latin typeface="Maven Pro Regular"/>
                <a:ea typeface="Maven Pro Regular"/>
                <a:cs typeface="Maven Pro Regular"/>
                <a:sym typeface="Maven Pro Regular"/>
              </a:defRPr>
            </a:lvl2pPr>
            <a:lvl3pPr lvl="2">
              <a:spcBef>
                <a:spcPts val="0"/>
              </a:spcBef>
              <a:spcAft>
                <a:spcPts val="0"/>
              </a:spcAft>
              <a:buClr>
                <a:schemeClr val="lt1"/>
              </a:buClr>
              <a:buSzPts val="2800"/>
              <a:buFont typeface="Maven Pro Regular"/>
              <a:buNone/>
              <a:defRPr sz="2800">
                <a:solidFill>
                  <a:schemeClr val="lt1"/>
                </a:solidFill>
                <a:latin typeface="Maven Pro Regular"/>
                <a:ea typeface="Maven Pro Regular"/>
                <a:cs typeface="Maven Pro Regular"/>
                <a:sym typeface="Maven Pro Regular"/>
              </a:defRPr>
            </a:lvl3pPr>
            <a:lvl4pPr lvl="3">
              <a:spcBef>
                <a:spcPts val="0"/>
              </a:spcBef>
              <a:spcAft>
                <a:spcPts val="0"/>
              </a:spcAft>
              <a:buClr>
                <a:schemeClr val="lt1"/>
              </a:buClr>
              <a:buSzPts val="2800"/>
              <a:buFont typeface="Maven Pro Regular"/>
              <a:buNone/>
              <a:defRPr sz="2800">
                <a:solidFill>
                  <a:schemeClr val="lt1"/>
                </a:solidFill>
                <a:latin typeface="Maven Pro Regular"/>
                <a:ea typeface="Maven Pro Regular"/>
                <a:cs typeface="Maven Pro Regular"/>
                <a:sym typeface="Maven Pro Regular"/>
              </a:defRPr>
            </a:lvl4pPr>
            <a:lvl5pPr lvl="4">
              <a:spcBef>
                <a:spcPts val="0"/>
              </a:spcBef>
              <a:spcAft>
                <a:spcPts val="0"/>
              </a:spcAft>
              <a:buClr>
                <a:schemeClr val="lt1"/>
              </a:buClr>
              <a:buSzPts val="2800"/>
              <a:buFont typeface="Maven Pro Regular"/>
              <a:buNone/>
              <a:defRPr sz="2800">
                <a:solidFill>
                  <a:schemeClr val="lt1"/>
                </a:solidFill>
                <a:latin typeface="Maven Pro Regular"/>
                <a:ea typeface="Maven Pro Regular"/>
                <a:cs typeface="Maven Pro Regular"/>
                <a:sym typeface="Maven Pro Regular"/>
              </a:defRPr>
            </a:lvl5pPr>
            <a:lvl6pPr lvl="5">
              <a:spcBef>
                <a:spcPts val="0"/>
              </a:spcBef>
              <a:spcAft>
                <a:spcPts val="0"/>
              </a:spcAft>
              <a:buClr>
                <a:schemeClr val="lt1"/>
              </a:buClr>
              <a:buSzPts val="2800"/>
              <a:buFont typeface="Maven Pro Regular"/>
              <a:buNone/>
              <a:defRPr sz="2800">
                <a:solidFill>
                  <a:schemeClr val="lt1"/>
                </a:solidFill>
                <a:latin typeface="Maven Pro Regular"/>
                <a:ea typeface="Maven Pro Regular"/>
                <a:cs typeface="Maven Pro Regular"/>
                <a:sym typeface="Maven Pro Regular"/>
              </a:defRPr>
            </a:lvl6pPr>
            <a:lvl7pPr lvl="6">
              <a:spcBef>
                <a:spcPts val="0"/>
              </a:spcBef>
              <a:spcAft>
                <a:spcPts val="0"/>
              </a:spcAft>
              <a:buClr>
                <a:schemeClr val="lt1"/>
              </a:buClr>
              <a:buSzPts val="2800"/>
              <a:buFont typeface="Maven Pro Regular"/>
              <a:buNone/>
              <a:defRPr sz="2800">
                <a:solidFill>
                  <a:schemeClr val="lt1"/>
                </a:solidFill>
                <a:latin typeface="Maven Pro Regular"/>
                <a:ea typeface="Maven Pro Regular"/>
                <a:cs typeface="Maven Pro Regular"/>
                <a:sym typeface="Maven Pro Regular"/>
              </a:defRPr>
            </a:lvl7pPr>
            <a:lvl8pPr lvl="7">
              <a:spcBef>
                <a:spcPts val="0"/>
              </a:spcBef>
              <a:spcAft>
                <a:spcPts val="0"/>
              </a:spcAft>
              <a:buClr>
                <a:schemeClr val="lt1"/>
              </a:buClr>
              <a:buSzPts val="2800"/>
              <a:buFont typeface="Maven Pro Regular"/>
              <a:buNone/>
              <a:defRPr sz="2800">
                <a:solidFill>
                  <a:schemeClr val="lt1"/>
                </a:solidFill>
                <a:latin typeface="Maven Pro Regular"/>
                <a:ea typeface="Maven Pro Regular"/>
                <a:cs typeface="Maven Pro Regular"/>
                <a:sym typeface="Maven Pro Regular"/>
              </a:defRPr>
            </a:lvl8pPr>
            <a:lvl9pPr lvl="8">
              <a:spcBef>
                <a:spcPts val="0"/>
              </a:spcBef>
              <a:spcAft>
                <a:spcPts val="0"/>
              </a:spcAft>
              <a:buClr>
                <a:schemeClr val="lt1"/>
              </a:buClr>
              <a:buSzPts val="2800"/>
              <a:buFont typeface="Maven Pro Regular"/>
              <a:buNone/>
              <a:defRPr sz="2800">
                <a:solidFill>
                  <a:schemeClr val="lt1"/>
                </a:solidFill>
                <a:latin typeface="Maven Pro Regular"/>
                <a:ea typeface="Maven Pro Regular"/>
                <a:cs typeface="Maven Pro Regular"/>
                <a:sym typeface="Maven Pro Regula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Overpass"/>
              <a:buChar char="●"/>
              <a:defRPr>
                <a:solidFill>
                  <a:schemeClr val="lt1"/>
                </a:solidFill>
                <a:latin typeface="Overpass"/>
                <a:ea typeface="Overpass"/>
                <a:cs typeface="Overpass"/>
                <a:sym typeface="Overpass"/>
              </a:defRPr>
            </a:lvl1pPr>
            <a:lvl2pPr marL="914400" lvl="1" indent="-317500">
              <a:lnSpc>
                <a:spcPct val="100000"/>
              </a:lnSpc>
              <a:spcBef>
                <a:spcPts val="1600"/>
              </a:spcBef>
              <a:spcAft>
                <a:spcPts val="0"/>
              </a:spcAft>
              <a:buClr>
                <a:schemeClr val="lt1"/>
              </a:buClr>
              <a:buSzPts val="1400"/>
              <a:buFont typeface="Overpass"/>
              <a:buChar char="○"/>
              <a:defRPr>
                <a:solidFill>
                  <a:schemeClr val="lt1"/>
                </a:solidFill>
                <a:latin typeface="Overpass"/>
                <a:ea typeface="Overpass"/>
                <a:cs typeface="Overpass"/>
                <a:sym typeface="Overpass"/>
              </a:defRPr>
            </a:lvl2pPr>
            <a:lvl3pPr marL="1371600" lvl="2" indent="-317500">
              <a:lnSpc>
                <a:spcPct val="100000"/>
              </a:lnSpc>
              <a:spcBef>
                <a:spcPts val="1600"/>
              </a:spcBef>
              <a:spcAft>
                <a:spcPts val="0"/>
              </a:spcAft>
              <a:buClr>
                <a:schemeClr val="lt1"/>
              </a:buClr>
              <a:buSzPts val="1400"/>
              <a:buFont typeface="Overpass"/>
              <a:buChar char="■"/>
              <a:defRPr>
                <a:solidFill>
                  <a:schemeClr val="lt1"/>
                </a:solidFill>
                <a:latin typeface="Overpass"/>
                <a:ea typeface="Overpass"/>
                <a:cs typeface="Overpass"/>
                <a:sym typeface="Overpass"/>
              </a:defRPr>
            </a:lvl3pPr>
            <a:lvl4pPr marL="1828800" lvl="3" indent="-317500">
              <a:lnSpc>
                <a:spcPct val="100000"/>
              </a:lnSpc>
              <a:spcBef>
                <a:spcPts val="1600"/>
              </a:spcBef>
              <a:spcAft>
                <a:spcPts val="0"/>
              </a:spcAft>
              <a:buClr>
                <a:schemeClr val="lt1"/>
              </a:buClr>
              <a:buSzPts val="1400"/>
              <a:buFont typeface="Overpass"/>
              <a:buChar char="●"/>
              <a:defRPr>
                <a:solidFill>
                  <a:schemeClr val="lt1"/>
                </a:solidFill>
                <a:latin typeface="Overpass"/>
                <a:ea typeface="Overpass"/>
                <a:cs typeface="Overpass"/>
                <a:sym typeface="Overpass"/>
              </a:defRPr>
            </a:lvl4pPr>
            <a:lvl5pPr marL="2286000" lvl="4" indent="-317500">
              <a:lnSpc>
                <a:spcPct val="100000"/>
              </a:lnSpc>
              <a:spcBef>
                <a:spcPts val="1600"/>
              </a:spcBef>
              <a:spcAft>
                <a:spcPts val="0"/>
              </a:spcAft>
              <a:buClr>
                <a:schemeClr val="lt1"/>
              </a:buClr>
              <a:buSzPts val="1400"/>
              <a:buFont typeface="Overpass"/>
              <a:buChar char="○"/>
              <a:defRPr>
                <a:solidFill>
                  <a:schemeClr val="lt1"/>
                </a:solidFill>
                <a:latin typeface="Overpass"/>
                <a:ea typeface="Overpass"/>
                <a:cs typeface="Overpass"/>
                <a:sym typeface="Overpass"/>
              </a:defRPr>
            </a:lvl5pPr>
            <a:lvl6pPr marL="2743200" lvl="5" indent="-317500">
              <a:lnSpc>
                <a:spcPct val="100000"/>
              </a:lnSpc>
              <a:spcBef>
                <a:spcPts val="1600"/>
              </a:spcBef>
              <a:spcAft>
                <a:spcPts val="0"/>
              </a:spcAft>
              <a:buClr>
                <a:schemeClr val="lt1"/>
              </a:buClr>
              <a:buSzPts val="1400"/>
              <a:buFont typeface="Overpass"/>
              <a:buChar char="■"/>
              <a:defRPr>
                <a:solidFill>
                  <a:schemeClr val="lt1"/>
                </a:solidFill>
                <a:latin typeface="Overpass"/>
                <a:ea typeface="Overpass"/>
                <a:cs typeface="Overpass"/>
                <a:sym typeface="Overpass"/>
              </a:defRPr>
            </a:lvl6pPr>
            <a:lvl7pPr marL="3200400" lvl="6" indent="-317500">
              <a:lnSpc>
                <a:spcPct val="100000"/>
              </a:lnSpc>
              <a:spcBef>
                <a:spcPts val="1600"/>
              </a:spcBef>
              <a:spcAft>
                <a:spcPts val="0"/>
              </a:spcAft>
              <a:buClr>
                <a:schemeClr val="lt1"/>
              </a:buClr>
              <a:buSzPts val="1400"/>
              <a:buFont typeface="Overpass"/>
              <a:buChar char="●"/>
              <a:defRPr>
                <a:solidFill>
                  <a:schemeClr val="lt1"/>
                </a:solidFill>
                <a:latin typeface="Overpass"/>
                <a:ea typeface="Overpass"/>
                <a:cs typeface="Overpass"/>
                <a:sym typeface="Overpass"/>
              </a:defRPr>
            </a:lvl7pPr>
            <a:lvl8pPr marL="3657600" lvl="7" indent="-317500">
              <a:lnSpc>
                <a:spcPct val="100000"/>
              </a:lnSpc>
              <a:spcBef>
                <a:spcPts val="1600"/>
              </a:spcBef>
              <a:spcAft>
                <a:spcPts val="0"/>
              </a:spcAft>
              <a:buClr>
                <a:schemeClr val="lt1"/>
              </a:buClr>
              <a:buSzPts val="1400"/>
              <a:buFont typeface="Overpass"/>
              <a:buChar char="○"/>
              <a:defRPr>
                <a:solidFill>
                  <a:schemeClr val="lt1"/>
                </a:solidFill>
                <a:latin typeface="Overpass"/>
                <a:ea typeface="Overpass"/>
                <a:cs typeface="Overpass"/>
                <a:sym typeface="Overpass"/>
              </a:defRPr>
            </a:lvl8pPr>
            <a:lvl9pPr marL="4114800" lvl="8" indent="-317500">
              <a:lnSpc>
                <a:spcPct val="100000"/>
              </a:lnSpc>
              <a:spcBef>
                <a:spcPts val="1600"/>
              </a:spcBef>
              <a:spcAft>
                <a:spcPts val="1600"/>
              </a:spcAft>
              <a:buClr>
                <a:schemeClr val="lt1"/>
              </a:buClr>
              <a:buSzPts val="1400"/>
              <a:buFont typeface="Overpass"/>
              <a:buChar char="■"/>
              <a:defRPr>
                <a:solidFill>
                  <a:schemeClr val="lt1"/>
                </a:solidFill>
                <a:latin typeface="Overpass"/>
                <a:ea typeface="Overpass"/>
                <a:cs typeface="Overpass"/>
                <a:sym typeface="Overpas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w4Cdthv4MpA"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hyperlink" Target="http://www.youtube.com/watch?v=UxyAb2ttB0A" TargetMode="Externa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PJO1hQSMPT4"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w6T02g5hnT4"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hyperlink" Target="https://www.healthline.com/health/exercise-fitness/cooldown-exercises#for-kids" TargetMode="External"/><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ZToicYcHIOU" TargetMode="External"/><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wv6i2FEzXvM" TargetMode="External"/><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BM2eOqTtS7Q"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q2NZyW5EP5A"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7.jpg"/><Relationship Id="rId7" Type="http://schemas.openxmlformats.org/officeDocument/2006/relationships/hyperlink" Target="http://www.youtube.com/watch?v=-lxg-35Xo_o"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288" name="Google Shape;2288;p32"/>
          <p:cNvSpPr/>
          <p:nvPr/>
        </p:nvSpPr>
        <p:spPr>
          <a:xfrm flipH="1">
            <a:off x="3056600" y="1391350"/>
            <a:ext cx="20725" cy="41450"/>
          </a:xfrm>
          <a:custGeom>
            <a:avLst/>
            <a:gdLst/>
            <a:ahLst/>
            <a:cxnLst/>
            <a:rect l="l" t="t" r="r" b="b"/>
            <a:pathLst>
              <a:path w="829"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2"/>
          <p:cNvSpPr/>
          <p:nvPr/>
        </p:nvSpPr>
        <p:spPr>
          <a:xfrm flipH="1">
            <a:off x="3056600" y="1334150"/>
            <a:ext cx="20725" cy="41800"/>
          </a:xfrm>
          <a:custGeom>
            <a:avLst/>
            <a:gdLst/>
            <a:ahLst/>
            <a:cxnLst/>
            <a:rect l="l" t="t" r="r" b="b"/>
            <a:pathLst>
              <a:path w="829" h="1672" extrusionOk="0">
                <a:moveTo>
                  <a:pt x="829" y="1"/>
                </a:moveTo>
                <a:lnTo>
                  <a:pt x="1" y="829"/>
                </a:lnTo>
                <a:lnTo>
                  <a:pt x="829" y="1671"/>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2"/>
          <p:cNvSpPr/>
          <p:nvPr/>
        </p:nvSpPr>
        <p:spPr>
          <a:xfrm flipH="1">
            <a:off x="3015525" y="1419775"/>
            <a:ext cx="20725" cy="41450"/>
          </a:xfrm>
          <a:custGeom>
            <a:avLst/>
            <a:gdLst/>
            <a:ahLst/>
            <a:cxnLst/>
            <a:rect l="l" t="t" r="r" b="b"/>
            <a:pathLst>
              <a:path w="829" h="1658" extrusionOk="0">
                <a:moveTo>
                  <a:pt x="828" y="1"/>
                </a:moveTo>
                <a:lnTo>
                  <a:pt x="0" y="829"/>
                </a:lnTo>
                <a:lnTo>
                  <a:pt x="828" y="1657"/>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2"/>
          <p:cNvSpPr/>
          <p:nvPr/>
        </p:nvSpPr>
        <p:spPr>
          <a:xfrm flipH="1">
            <a:off x="3015525" y="1362575"/>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2"/>
          <p:cNvSpPr/>
          <p:nvPr/>
        </p:nvSpPr>
        <p:spPr>
          <a:xfrm flipH="1">
            <a:off x="3015525" y="1305725"/>
            <a:ext cx="20725" cy="41450"/>
          </a:xfrm>
          <a:custGeom>
            <a:avLst/>
            <a:gdLst/>
            <a:ahLst/>
            <a:cxnLst/>
            <a:rect l="l" t="t" r="r" b="b"/>
            <a:pathLst>
              <a:path w="829" h="1658" extrusionOk="0">
                <a:moveTo>
                  <a:pt x="828" y="1"/>
                </a:moveTo>
                <a:lnTo>
                  <a:pt x="0" y="829"/>
                </a:lnTo>
                <a:lnTo>
                  <a:pt x="828" y="1657"/>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2"/>
          <p:cNvSpPr/>
          <p:nvPr/>
        </p:nvSpPr>
        <p:spPr>
          <a:xfrm flipH="1">
            <a:off x="2974475" y="1562250"/>
            <a:ext cx="20725" cy="41450"/>
          </a:xfrm>
          <a:custGeom>
            <a:avLst/>
            <a:gdLst/>
            <a:ahLst/>
            <a:cxnLst/>
            <a:rect l="l" t="t" r="r" b="b"/>
            <a:pathLst>
              <a:path w="829" h="1658" extrusionOk="0">
                <a:moveTo>
                  <a:pt x="829" y="1"/>
                </a:moveTo>
                <a:lnTo>
                  <a:pt x="0"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2"/>
          <p:cNvSpPr/>
          <p:nvPr/>
        </p:nvSpPr>
        <p:spPr>
          <a:xfrm flipH="1">
            <a:off x="2974475" y="1505050"/>
            <a:ext cx="20725" cy="41450"/>
          </a:xfrm>
          <a:custGeom>
            <a:avLst/>
            <a:gdLst/>
            <a:ahLst/>
            <a:cxnLst/>
            <a:rect l="l" t="t" r="r" b="b"/>
            <a:pathLst>
              <a:path w="829" h="1658" extrusionOk="0">
                <a:moveTo>
                  <a:pt x="829" y="1"/>
                </a:moveTo>
                <a:lnTo>
                  <a:pt x="0"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2"/>
          <p:cNvSpPr/>
          <p:nvPr/>
        </p:nvSpPr>
        <p:spPr>
          <a:xfrm flipH="1">
            <a:off x="2974475" y="1448200"/>
            <a:ext cx="20725" cy="41450"/>
          </a:xfrm>
          <a:custGeom>
            <a:avLst/>
            <a:gdLst/>
            <a:ahLst/>
            <a:cxnLst/>
            <a:rect l="l" t="t" r="r" b="b"/>
            <a:pathLst>
              <a:path w="829" h="1658" extrusionOk="0">
                <a:moveTo>
                  <a:pt x="829" y="1"/>
                </a:moveTo>
                <a:lnTo>
                  <a:pt x="0"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2"/>
          <p:cNvSpPr/>
          <p:nvPr/>
        </p:nvSpPr>
        <p:spPr>
          <a:xfrm flipH="1">
            <a:off x="2974475" y="1391350"/>
            <a:ext cx="20725" cy="41450"/>
          </a:xfrm>
          <a:custGeom>
            <a:avLst/>
            <a:gdLst/>
            <a:ahLst/>
            <a:cxnLst/>
            <a:rect l="l" t="t" r="r" b="b"/>
            <a:pathLst>
              <a:path w="829" h="1658" extrusionOk="0">
                <a:moveTo>
                  <a:pt x="829" y="1"/>
                </a:moveTo>
                <a:lnTo>
                  <a:pt x="0"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2"/>
          <p:cNvSpPr/>
          <p:nvPr/>
        </p:nvSpPr>
        <p:spPr>
          <a:xfrm flipH="1">
            <a:off x="2974475" y="1334150"/>
            <a:ext cx="20725" cy="41800"/>
          </a:xfrm>
          <a:custGeom>
            <a:avLst/>
            <a:gdLst/>
            <a:ahLst/>
            <a:cxnLst/>
            <a:rect l="l" t="t" r="r" b="b"/>
            <a:pathLst>
              <a:path w="829" h="1672" extrusionOk="0">
                <a:moveTo>
                  <a:pt x="829" y="1"/>
                </a:moveTo>
                <a:lnTo>
                  <a:pt x="0" y="829"/>
                </a:lnTo>
                <a:lnTo>
                  <a:pt x="829" y="1671"/>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2"/>
          <p:cNvSpPr/>
          <p:nvPr/>
        </p:nvSpPr>
        <p:spPr>
          <a:xfrm flipH="1">
            <a:off x="2933425" y="1590675"/>
            <a:ext cx="20725" cy="41450"/>
          </a:xfrm>
          <a:custGeom>
            <a:avLst/>
            <a:gdLst/>
            <a:ahLst/>
            <a:cxnLst/>
            <a:rect l="l" t="t" r="r" b="b"/>
            <a:pathLst>
              <a:path w="829"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2"/>
          <p:cNvSpPr/>
          <p:nvPr/>
        </p:nvSpPr>
        <p:spPr>
          <a:xfrm flipH="1">
            <a:off x="2933425" y="1533475"/>
            <a:ext cx="20725" cy="41800"/>
          </a:xfrm>
          <a:custGeom>
            <a:avLst/>
            <a:gdLst/>
            <a:ahLst/>
            <a:cxnLst/>
            <a:rect l="l" t="t" r="r" b="b"/>
            <a:pathLst>
              <a:path w="829" h="1672" extrusionOk="0">
                <a:moveTo>
                  <a:pt x="829" y="1"/>
                </a:moveTo>
                <a:lnTo>
                  <a:pt x="1" y="829"/>
                </a:lnTo>
                <a:lnTo>
                  <a:pt x="829" y="1671"/>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2"/>
          <p:cNvSpPr/>
          <p:nvPr/>
        </p:nvSpPr>
        <p:spPr>
          <a:xfrm flipH="1">
            <a:off x="2933425" y="1476625"/>
            <a:ext cx="20725" cy="41450"/>
          </a:xfrm>
          <a:custGeom>
            <a:avLst/>
            <a:gdLst/>
            <a:ahLst/>
            <a:cxnLst/>
            <a:rect l="l" t="t" r="r" b="b"/>
            <a:pathLst>
              <a:path w="829"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2"/>
          <p:cNvSpPr/>
          <p:nvPr/>
        </p:nvSpPr>
        <p:spPr>
          <a:xfrm flipH="1">
            <a:off x="2933425" y="1419775"/>
            <a:ext cx="20725" cy="41450"/>
          </a:xfrm>
          <a:custGeom>
            <a:avLst/>
            <a:gdLst/>
            <a:ahLst/>
            <a:cxnLst/>
            <a:rect l="l" t="t" r="r" b="b"/>
            <a:pathLst>
              <a:path w="829"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2"/>
          <p:cNvSpPr/>
          <p:nvPr/>
        </p:nvSpPr>
        <p:spPr>
          <a:xfrm flipH="1">
            <a:off x="2933425" y="1362575"/>
            <a:ext cx="20725" cy="41800"/>
          </a:xfrm>
          <a:custGeom>
            <a:avLst/>
            <a:gdLst/>
            <a:ahLst/>
            <a:cxnLst/>
            <a:rect l="l" t="t" r="r" b="b"/>
            <a:pathLst>
              <a:path w="829" h="1672" extrusionOk="0">
                <a:moveTo>
                  <a:pt x="829" y="1"/>
                </a:moveTo>
                <a:lnTo>
                  <a:pt x="1" y="843"/>
                </a:lnTo>
                <a:lnTo>
                  <a:pt x="829" y="1671"/>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2"/>
          <p:cNvSpPr/>
          <p:nvPr/>
        </p:nvSpPr>
        <p:spPr>
          <a:xfrm flipH="1">
            <a:off x="2933425" y="1305725"/>
            <a:ext cx="20725" cy="41450"/>
          </a:xfrm>
          <a:custGeom>
            <a:avLst/>
            <a:gdLst/>
            <a:ahLst/>
            <a:cxnLst/>
            <a:rect l="l" t="t" r="r" b="b"/>
            <a:pathLst>
              <a:path w="829"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2"/>
          <p:cNvSpPr/>
          <p:nvPr/>
        </p:nvSpPr>
        <p:spPr>
          <a:xfrm flipH="1">
            <a:off x="2892350" y="1562250"/>
            <a:ext cx="20725" cy="41450"/>
          </a:xfrm>
          <a:custGeom>
            <a:avLst/>
            <a:gdLst/>
            <a:ahLst/>
            <a:cxnLst/>
            <a:rect l="l" t="t" r="r" b="b"/>
            <a:pathLst>
              <a:path w="829" h="1658" extrusionOk="0">
                <a:moveTo>
                  <a:pt x="828" y="1"/>
                </a:moveTo>
                <a:lnTo>
                  <a:pt x="0" y="829"/>
                </a:lnTo>
                <a:lnTo>
                  <a:pt x="828" y="1657"/>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2"/>
          <p:cNvSpPr/>
          <p:nvPr/>
        </p:nvSpPr>
        <p:spPr>
          <a:xfrm flipH="1">
            <a:off x="2892350" y="1505050"/>
            <a:ext cx="20725" cy="41450"/>
          </a:xfrm>
          <a:custGeom>
            <a:avLst/>
            <a:gdLst/>
            <a:ahLst/>
            <a:cxnLst/>
            <a:rect l="l" t="t" r="r" b="b"/>
            <a:pathLst>
              <a:path w="829" h="1658" extrusionOk="0">
                <a:moveTo>
                  <a:pt x="828" y="1"/>
                </a:moveTo>
                <a:lnTo>
                  <a:pt x="0" y="829"/>
                </a:lnTo>
                <a:lnTo>
                  <a:pt x="828" y="1657"/>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2"/>
          <p:cNvSpPr/>
          <p:nvPr/>
        </p:nvSpPr>
        <p:spPr>
          <a:xfrm flipH="1">
            <a:off x="2892350" y="1448200"/>
            <a:ext cx="20725" cy="41450"/>
          </a:xfrm>
          <a:custGeom>
            <a:avLst/>
            <a:gdLst/>
            <a:ahLst/>
            <a:cxnLst/>
            <a:rect l="l" t="t" r="r" b="b"/>
            <a:pathLst>
              <a:path w="829" h="1658" extrusionOk="0">
                <a:moveTo>
                  <a:pt x="828" y="1"/>
                </a:moveTo>
                <a:lnTo>
                  <a:pt x="0" y="829"/>
                </a:lnTo>
                <a:lnTo>
                  <a:pt x="828" y="1657"/>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2"/>
          <p:cNvSpPr/>
          <p:nvPr/>
        </p:nvSpPr>
        <p:spPr>
          <a:xfrm flipH="1">
            <a:off x="2892350" y="1391350"/>
            <a:ext cx="20725" cy="41450"/>
          </a:xfrm>
          <a:custGeom>
            <a:avLst/>
            <a:gdLst/>
            <a:ahLst/>
            <a:cxnLst/>
            <a:rect l="l" t="t" r="r" b="b"/>
            <a:pathLst>
              <a:path w="829" h="1658" extrusionOk="0">
                <a:moveTo>
                  <a:pt x="828" y="1"/>
                </a:moveTo>
                <a:lnTo>
                  <a:pt x="0" y="829"/>
                </a:lnTo>
                <a:lnTo>
                  <a:pt x="828" y="1657"/>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2"/>
          <p:cNvSpPr/>
          <p:nvPr/>
        </p:nvSpPr>
        <p:spPr>
          <a:xfrm flipH="1">
            <a:off x="2892350" y="1334150"/>
            <a:ext cx="20725" cy="41800"/>
          </a:xfrm>
          <a:custGeom>
            <a:avLst/>
            <a:gdLst/>
            <a:ahLst/>
            <a:cxnLst/>
            <a:rect l="l" t="t" r="r" b="b"/>
            <a:pathLst>
              <a:path w="829" h="1672" extrusionOk="0">
                <a:moveTo>
                  <a:pt x="828" y="1"/>
                </a:moveTo>
                <a:lnTo>
                  <a:pt x="0" y="829"/>
                </a:lnTo>
                <a:lnTo>
                  <a:pt x="828" y="1671"/>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2"/>
          <p:cNvSpPr/>
          <p:nvPr/>
        </p:nvSpPr>
        <p:spPr>
          <a:xfrm flipH="1">
            <a:off x="2851300" y="1590675"/>
            <a:ext cx="20725" cy="41450"/>
          </a:xfrm>
          <a:custGeom>
            <a:avLst/>
            <a:gdLst/>
            <a:ahLst/>
            <a:cxnLst/>
            <a:rect l="l" t="t" r="r" b="b"/>
            <a:pathLst>
              <a:path w="829"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2"/>
          <p:cNvSpPr/>
          <p:nvPr/>
        </p:nvSpPr>
        <p:spPr>
          <a:xfrm flipH="1">
            <a:off x="2851300" y="1533475"/>
            <a:ext cx="20725" cy="41800"/>
          </a:xfrm>
          <a:custGeom>
            <a:avLst/>
            <a:gdLst/>
            <a:ahLst/>
            <a:cxnLst/>
            <a:rect l="l" t="t" r="r" b="b"/>
            <a:pathLst>
              <a:path w="829" h="1672" extrusionOk="0">
                <a:moveTo>
                  <a:pt x="829" y="1"/>
                </a:moveTo>
                <a:lnTo>
                  <a:pt x="1" y="829"/>
                </a:lnTo>
                <a:lnTo>
                  <a:pt x="829" y="1671"/>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2"/>
          <p:cNvSpPr/>
          <p:nvPr/>
        </p:nvSpPr>
        <p:spPr>
          <a:xfrm flipH="1">
            <a:off x="2851300" y="1476625"/>
            <a:ext cx="20725" cy="41450"/>
          </a:xfrm>
          <a:custGeom>
            <a:avLst/>
            <a:gdLst/>
            <a:ahLst/>
            <a:cxnLst/>
            <a:rect l="l" t="t" r="r" b="b"/>
            <a:pathLst>
              <a:path w="829"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2"/>
          <p:cNvSpPr/>
          <p:nvPr/>
        </p:nvSpPr>
        <p:spPr>
          <a:xfrm flipH="1">
            <a:off x="2851300" y="1419775"/>
            <a:ext cx="20725" cy="41450"/>
          </a:xfrm>
          <a:custGeom>
            <a:avLst/>
            <a:gdLst/>
            <a:ahLst/>
            <a:cxnLst/>
            <a:rect l="l" t="t" r="r" b="b"/>
            <a:pathLst>
              <a:path w="829"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2"/>
          <p:cNvSpPr/>
          <p:nvPr/>
        </p:nvSpPr>
        <p:spPr>
          <a:xfrm flipH="1">
            <a:off x="2851300" y="1362575"/>
            <a:ext cx="20725" cy="41800"/>
          </a:xfrm>
          <a:custGeom>
            <a:avLst/>
            <a:gdLst/>
            <a:ahLst/>
            <a:cxnLst/>
            <a:rect l="l" t="t" r="r" b="b"/>
            <a:pathLst>
              <a:path w="829" h="1672" extrusionOk="0">
                <a:moveTo>
                  <a:pt x="829" y="1"/>
                </a:moveTo>
                <a:lnTo>
                  <a:pt x="1" y="843"/>
                </a:lnTo>
                <a:lnTo>
                  <a:pt x="829" y="1671"/>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2"/>
          <p:cNvSpPr/>
          <p:nvPr/>
        </p:nvSpPr>
        <p:spPr>
          <a:xfrm flipH="1">
            <a:off x="2851300" y="1305725"/>
            <a:ext cx="20725" cy="41450"/>
          </a:xfrm>
          <a:custGeom>
            <a:avLst/>
            <a:gdLst/>
            <a:ahLst/>
            <a:cxnLst/>
            <a:rect l="l" t="t" r="r" b="b"/>
            <a:pathLst>
              <a:path w="829"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2"/>
          <p:cNvSpPr/>
          <p:nvPr/>
        </p:nvSpPr>
        <p:spPr>
          <a:xfrm flipH="1">
            <a:off x="2964300" y="2659975"/>
            <a:ext cx="20725" cy="41450"/>
          </a:xfrm>
          <a:custGeom>
            <a:avLst/>
            <a:gdLst/>
            <a:ahLst/>
            <a:cxnLst/>
            <a:rect l="l" t="t" r="r" b="b"/>
            <a:pathLst>
              <a:path w="829"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2"/>
          <p:cNvSpPr/>
          <p:nvPr/>
        </p:nvSpPr>
        <p:spPr>
          <a:xfrm flipH="1">
            <a:off x="2964300" y="2603125"/>
            <a:ext cx="20725" cy="41450"/>
          </a:xfrm>
          <a:custGeom>
            <a:avLst/>
            <a:gdLst/>
            <a:ahLst/>
            <a:cxnLst/>
            <a:rect l="l" t="t" r="r" b="b"/>
            <a:pathLst>
              <a:path w="829"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2"/>
          <p:cNvSpPr/>
          <p:nvPr/>
        </p:nvSpPr>
        <p:spPr>
          <a:xfrm flipH="1">
            <a:off x="2964300" y="2545925"/>
            <a:ext cx="20725" cy="41800"/>
          </a:xfrm>
          <a:custGeom>
            <a:avLst/>
            <a:gdLst/>
            <a:ahLst/>
            <a:cxnLst/>
            <a:rect l="l" t="t" r="r" b="b"/>
            <a:pathLst>
              <a:path w="829" h="1672" extrusionOk="0">
                <a:moveTo>
                  <a:pt x="829" y="1"/>
                </a:moveTo>
                <a:lnTo>
                  <a:pt x="1" y="829"/>
                </a:lnTo>
                <a:lnTo>
                  <a:pt x="829" y="1671"/>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2"/>
          <p:cNvSpPr/>
          <p:nvPr/>
        </p:nvSpPr>
        <p:spPr>
          <a:xfrm flipH="1">
            <a:off x="2964300" y="2489075"/>
            <a:ext cx="20725" cy="41450"/>
          </a:xfrm>
          <a:custGeom>
            <a:avLst/>
            <a:gdLst/>
            <a:ahLst/>
            <a:cxnLst/>
            <a:rect l="l" t="t" r="r" b="b"/>
            <a:pathLst>
              <a:path w="829"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2"/>
          <p:cNvSpPr/>
          <p:nvPr/>
        </p:nvSpPr>
        <p:spPr>
          <a:xfrm flipH="1">
            <a:off x="2964300" y="2432225"/>
            <a:ext cx="20725" cy="41450"/>
          </a:xfrm>
          <a:custGeom>
            <a:avLst/>
            <a:gdLst/>
            <a:ahLst/>
            <a:cxnLst/>
            <a:rect l="l" t="t" r="r" b="b"/>
            <a:pathLst>
              <a:path w="829"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2"/>
          <p:cNvSpPr/>
          <p:nvPr/>
        </p:nvSpPr>
        <p:spPr>
          <a:xfrm flipH="1">
            <a:off x="2923225" y="2688400"/>
            <a:ext cx="20750" cy="41450"/>
          </a:xfrm>
          <a:custGeom>
            <a:avLst/>
            <a:gdLst/>
            <a:ahLst/>
            <a:cxnLst/>
            <a:rect l="l" t="t" r="r" b="b"/>
            <a:pathLst>
              <a:path w="830"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2"/>
          <p:cNvSpPr/>
          <p:nvPr/>
        </p:nvSpPr>
        <p:spPr>
          <a:xfrm flipH="1">
            <a:off x="2923225" y="2631550"/>
            <a:ext cx="20750" cy="41450"/>
          </a:xfrm>
          <a:custGeom>
            <a:avLst/>
            <a:gdLst/>
            <a:ahLst/>
            <a:cxnLst/>
            <a:rect l="l" t="t" r="r" b="b"/>
            <a:pathLst>
              <a:path w="830"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2"/>
          <p:cNvSpPr/>
          <p:nvPr/>
        </p:nvSpPr>
        <p:spPr>
          <a:xfrm flipH="1">
            <a:off x="2923225" y="25743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2"/>
          <p:cNvSpPr/>
          <p:nvPr/>
        </p:nvSpPr>
        <p:spPr>
          <a:xfrm flipH="1">
            <a:off x="2923225" y="2517500"/>
            <a:ext cx="20750" cy="41450"/>
          </a:xfrm>
          <a:custGeom>
            <a:avLst/>
            <a:gdLst/>
            <a:ahLst/>
            <a:cxnLst/>
            <a:rect l="l" t="t" r="r" b="b"/>
            <a:pathLst>
              <a:path w="830"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2"/>
          <p:cNvSpPr/>
          <p:nvPr/>
        </p:nvSpPr>
        <p:spPr>
          <a:xfrm flipH="1">
            <a:off x="2923225" y="2460650"/>
            <a:ext cx="20750" cy="41450"/>
          </a:xfrm>
          <a:custGeom>
            <a:avLst/>
            <a:gdLst/>
            <a:ahLst/>
            <a:cxnLst/>
            <a:rect l="l" t="t" r="r" b="b"/>
            <a:pathLst>
              <a:path w="830"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2"/>
          <p:cNvSpPr/>
          <p:nvPr/>
        </p:nvSpPr>
        <p:spPr>
          <a:xfrm flipH="1">
            <a:off x="2923225" y="2403450"/>
            <a:ext cx="20750" cy="41775"/>
          </a:xfrm>
          <a:custGeom>
            <a:avLst/>
            <a:gdLst/>
            <a:ahLst/>
            <a:cxnLst/>
            <a:rect l="l" t="t" r="r" b="b"/>
            <a:pathLst>
              <a:path w="830" h="1671" extrusionOk="0">
                <a:moveTo>
                  <a:pt x="829" y="1"/>
                </a:moveTo>
                <a:lnTo>
                  <a:pt x="1" y="843"/>
                </a:lnTo>
                <a:lnTo>
                  <a:pt x="829" y="1671"/>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2"/>
          <p:cNvSpPr/>
          <p:nvPr/>
        </p:nvSpPr>
        <p:spPr>
          <a:xfrm flipH="1">
            <a:off x="2882175" y="2659975"/>
            <a:ext cx="20725" cy="41450"/>
          </a:xfrm>
          <a:custGeom>
            <a:avLst/>
            <a:gdLst/>
            <a:ahLst/>
            <a:cxnLst/>
            <a:rect l="l" t="t" r="r" b="b"/>
            <a:pathLst>
              <a:path w="829" h="1658" extrusionOk="0">
                <a:moveTo>
                  <a:pt x="828" y="1"/>
                </a:moveTo>
                <a:lnTo>
                  <a:pt x="0" y="829"/>
                </a:lnTo>
                <a:lnTo>
                  <a:pt x="828" y="1657"/>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2"/>
          <p:cNvSpPr/>
          <p:nvPr/>
        </p:nvSpPr>
        <p:spPr>
          <a:xfrm flipH="1">
            <a:off x="2882175" y="2603125"/>
            <a:ext cx="20725" cy="41450"/>
          </a:xfrm>
          <a:custGeom>
            <a:avLst/>
            <a:gdLst/>
            <a:ahLst/>
            <a:cxnLst/>
            <a:rect l="l" t="t" r="r" b="b"/>
            <a:pathLst>
              <a:path w="829" h="1658" extrusionOk="0">
                <a:moveTo>
                  <a:pt x="828" y="1"/>
                </a:moveTo>
                <a:lnTo>
                  <a:pt x="0" y="829"/>
                </a:lnTo>
                <a:lnTo>
                  <a:pt x="828" y="1657"/>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2"/>
          <p:cNvSpPr/>
          <p:nvPr/>
        </p:nvSpPr>
        <p:spPr>
          <a:xfrm flipH="1">
            <a:off x="2882175" y="2545925"/>
            <a:ext cx="20725" cy="41800"/>
          </a:xfrm>
          <a:custGeom>
            <a:avLst/>
            <a:gdLst/>
            <a:ahLst/>
            <a:cxnLst/>
            <a:rect l="l" t="t" r="r" b="b"/>
            <a:pathLst>
              <a:path w="829" h="1672" extrusionOk="0">
                <a:moveTo>
                  <a:pt x="828" y="1"/>
                </a:moveTo>
                <a:lnTo>
                  <a:pt x="0" y="829"/>
                </a:lnTo>
                <a:lnTo>
                  <a:pt x="828" y="1671"/>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2"/>
          <p:cNvSpPr/>
          <p:nvPr/>
        </p:nvSpPr>
        <p:spPr>
          <a:xfrm flipH="1">
            <a:off x="2882175" y="2489075"/>
            <a:ext cx="20725" cy="41450"/>
          </a:xfrm>
          <a:custGeom>
            <a:avLst/>
            <a:gdLst/>
            <a:ahLst/>
            <a:cxnLst/>
            <a:rect l="l" t="t" r="r" b="b"/>
            <a:pathLst>
              <a:path w="829" h="1658" extrusionOk="0">
                <a:moveTo>
                  <a:pt x="828" y="1"/>
                </a:moveTo>
                <a:lnTo>
                  <a:pt x="0" y="829"/>
                </a:lnTo>
                <a:lnTo>
                  <a:pt x="828" y="1657"/>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2"/>
          <p:cNvSpPr/>
          <p:nvPr/>
        </p:nvSpPr>
        <p:spPr>
          <a:xfrm flipH="1">
            <a:off x="2882175" y="2432225"/>
            <a:ext cx="20725" cy="41450"/>
          </a:xfrm>
          <a:custGeom>
            <a:avLst/>
            <a:gdLst/>
            <a:ahLst/>
            <a:cxnLst/>
            <a:rect l="l" t="t" r="r" b="b"/>
            <a:pathLst>
              <a:path w="829" h="1658" extrusionOk="0">
                <a:moveTo>
                  <a:pt x="828" y="1"/>
                </a:moveTo>
                <a:lnTo>
                  <a:pt x="0" y="829"/>
                </a:lnTo>
                <a:lnTo>
                  <a:pt x="828" y="1657"/>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2"/>
          <p:cNvSpPr/>
          <p:nvPr/>
        </p:nvSpPr>
        <p:spPr>
          <a:xfrm flipH="1">
            <a:off x="2841125" y="2688400"/>
            <a:ext cx="20725" cy="41450"/>
          </a:xfrm>
          <a:custGeom>
            <a:avLst/>
            <a:gdLst/>
            <a:ahLst/>
            <a:cxnLst/>
            <a:rect l="l" t="t" r="r" b="b"/>
            <a:pathLst>
              <a:path w="829"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2"/>
          <p:cNvSpPr/>
          <p:nvPr/>
        </p:nvSpPr>
        <p:spPr>
          <a:xfrm flipH="1">
            <a:off x="2841125" y="2631550"/>
            <a:ext cx="20725" cy="41450"/>
          </a:xfrm>
          <a:custGeom>
            <a:avLst/>
            <a:gdLst/>
            <a:ahLst/>
            <a:cxnLst/>
            <a:rect l="l" t="t" r="r" b="b"/>
            <a:pathLst>
              <a:path w="829"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2"/>
          <p:cNvSpPr/>
          <p:nvPr/>
        </p:nvSpPr>
        <p:spPr>
          <a:xfrm flipH="1">
            <a:off x="2841125" y="2574350"/>
            <a:ext cx="20725" cy="41800"/>
          </a:xfrm>
          <a:custGeom>
            <a:avLst/>
            <a:gdLst/>
            <a:ahLst/>
            <a:cxnLst/>
            <a:rect l="l" t="t" r="r" b="b"/>
            <a:pathLst>
              <a:path w="829" h="1672" extrusionOk="0">
                <a:moveTo>
                  <a:pt x="829" y="1"/>
                </a:moveTo>
                <a:lnTo>
                  <a:pt x="1" y="843"/>
                </a:lnTo>
                <a:lnTo>
                  <a:pt x="829" y="1671"/>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2"/>
          <p:cNvSpPr/>
          <p:nvPr/>
        </p:nvSpPr>
        <p:spPr>
          <a:xfrm flipH="1">
            <a:off x="2841125" y="2517500"/>
            <a:ext cx="20725" cy="41450"/>
          </a:xfrm>
          <a:custGeom>
            <a:avLst/>
            <a:gdLst/>
            <a:ahLst/>
            <a:cxnLst/>
            <a:rect l="l" t="t" r="r" b="b"/>
            <a:pathLst>
              <a:path w="829"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2"/>
          <p:cNvSpPr/>
          <p:nvPr/>
        </p:nvSpPr>
        <p:spPr>
          <a:xfrm flipH="1">
            <a:off x="2841125" y="2460650"/>
            <a:ext cx="20725" cy="41450"/>
          </a:xfrm>
          <a:custGeom>
            <a:avLst/>
            <a:gdLst/>
            <a:ahLst/>
            <a:cxnLst/>
            <a:rect l="l" t="t" r="r" b="b"/>
            <a:pathLst>
              <a:path w="829" h="1658"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2"/>
          <p:cNvSpPr/>
          <p:nvPr/>
        </p:nvSpPr>
        <p:spPr>
          <a:xfrm flipH="1">
            <a:off x="2841125" y="2403450"/>
            <a:ext cx="20725" cy="41775"/>
          </a:xfrm>
          <a:custGeom>
            <a:avLst/>
            <a:gdLst/>
            <a:ahLst/>
            <a:cxnLst/>
            <a:rect l="l" t="t" r="r" b="b"/>
            <a:pathLst>
              <a:path w="829" h="1671" extrusionOk="0">
                <a:moveTo>
                  <a:pt x="829" y="1"/>
                </a:moveTo>
                <a:lnTo>
                  <a:pt x="1" y="843"/>
                </a:lnTo>
                <a:lnTo>
                  <a:pt x="829" y="1671"/>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2"/>
          <p:cNvSpPr/>
          <p:nvPr/>
        </p:nvSpPr>
        <p:spPr>
          <a:xfrm flipH="1">
            <a:off x="2212600" y="2986350"/>
            <a:ext cx="43525" cy="43550"/>
          </a:xfrm>
          <a:custGeom>
            <a:avLst/>
            <a:gdLst/>
            <a:ahLst/>
            <a:cxnLst/>
            <a:rect l="l" t="t" r="r" b="b"/>
            <a:pathLst>
              <a:path w="1741" h="1742" extrusionOk="0">
                <a:moveTo>
                  <a:pt x="870" y="1"/>
                </a:moveTo>
                <a:cubicBezTo>
                  <a:pt x="379" y="1"/>
                  <a:pt x="0" y="394"/>
                  <a:pt x="0" y="871"/>
                </a:cubicBezTo>
                <a:cubicBezTo>
                  <a:pt x="0" y="1348"/>
                  <a:pt x="379" y="1741"/>
                  <a:pt x="870" y="1741"/>
                </a:cubicBezTo>
                <a:cubicBezTo>
                  <a:pt x="1348" y="1741"/>
                  <a:pt x="1741" y="1348"/>
                  <a:pt x="1741" y="871"/>
                </a:cubicBezTo>
                <a:cubicBezTo>
                  <a:pt x="1741" y="394"/>
                  <a:pt x="1348" y="1"/>
                  <a:pt x="8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2"/>
          <p:cNvSpPr/>
          <p:nvPr/>
        </p:nvSpPr>
        <p:spPr>
          <a:xfrm flipH="1">
            <a:off x="2106975" y="2986350"/>
            <a:ext cx="43525" cy="43550"/>
          </a:xfrm>
          <a:custGeom>
            <a:avLst/>
            <a:gdLst/>
            <a:ahLst/>
            <a:cxnLst/>
            <a:rect l="l" t="t" r="r" b="b"/>
            <a:pathLst>
              <a:path w="1741" h="1742" extrusionOk="0">
                <a:moveTo>
                  <a:pt x="871" y="1"/>
                </a:moveTo>
                <a:cubicBezTo>
                  <a:pt x="393" y="1"/>
                  <a:pt x="0" y="394"/>
                  <a:pt x="0" y="871"/>
                </a:cubicBezTo>
                <a:cubicBezTo>
                  <a:pt x="0" y="1348"/>
                  <a:pt x="393" y="1741"/>
                  <a:pt x="871" y="1741"/>
                </a:cubicBezTo>
                <a:cubicBezTo>
                  <a:pt x="1348" y="1741"/>
                  <a:pt x="1741" y="1348"/>
                  <a:pt x="1741" y="871"/>
                </a:cubicBezTo>
                <a:cubicBezTo>
                  <a:pt x="1741" y="394"/>
                  <a:pt x="1348" y="1"/>
                  <a:pt x="8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2"/>
          <p:cNvSpPr/>
          <p:nvPr/>
        </p:nvSpPr>
        <p:spPr>
          <a:xfrm flipH="1">
            <a:off x="2001325" y="2986350"/>
            <a:ext cx="43550" cy="43550"/>
          </a:xfrm>
          <a:custGeom>
            <a:avLst/>
            <a:gdLst/>
            <a:ahLst/>
            <a:cxnLst/>
            <a:rect l="l" t="t" r="r" b="b"/>
            <a:pathLst>
              <a:path w="1742" h="1742" extrusionOk="0">
                <a:moveTo>
                  <a:pt x="871" y="1"/>
                </a:moveTo>
                <a:cubicBezTo>
                  <a:pt x="394" y="1"/>
                  <a:pt x="0" y="394"/>
                  <a:pt x="0" y="871"/>
                </a:cubicBezTo>
                <a:cubicBezTo>
                  <a:pt x="0" y="1348"/>
                  <a:pt x="394" y="1741"/>
                  <a:pt x="871" y="1741"/>
                </a:cubicBezTo>
                <a:cubicBezTo>
                  <a:pt x="1348" y="1741"/>
                  <a:pt x="1741" y="1348"/>
                  <a:pt x="1741" y="871"/>
                </a:cubicBezTo>
                <a:cubicBezTo>
                  <a:pt x="1741" y="394"/>
                  <a:pt x="1348" y="1"/>
                  <a:pt x="8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2"/>
          <p:cNvSpPr/>
          <p:nvPr/>
        </p:nvSpPr>
        <p:spPr>
          <a:xfrm flipH="1">
            <a:off x="1895350" y="2986350"/>
            <a:ext cx="43550" cy="43550"/>
          </a:xfrm>
          <a:custGeom>
            <a:avLst/>
            <a:gdLst/>
            <a:ahLst/>
            <a:cxnLst/>
            <a:rect l="l" t="t" r="r" b="b"/>
            <a:pathLst>
              <a:path w="1742" h="1742" extrusionOk="0">
                <a:moveTo>
                  <a:pt x="871" y="1"/>
                </a:moveTo>
                <a:cubicBezTo>
                  <a:pt x="380" y="1"/>
                  <a:pt x="1" y="394"/>
                  <a:pt x="1" y="871"/>
                </a:cubicBezTo>
                <a:cubicBezTo>
                  <a:pt x="1" y="1348"/>
                  <a:pt x="380" y="1741"/>
                  <a:pt x="871" y="1741"/>
                </a:cubicBezTo>
                <a:cubicBezTo>
                  <a:pt x="1348" y="1741"/>
                  <a:pt x="1741" y="1348"/>
                  <a:pt x="1741" y="871"/>
                </a:cubicBezTo>
                <a:cubicBezTo>
                  <a:pt x="1741" y="394"/>
                  <a:pt x="1348" y="1"/>
                  <a:pt x="8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2"/>
          <p:cNvSpPr/>
          <p:nvPr/>
        </p:nvSpPr>
        <p:spPr>
          <a:xfrm flipH="1">
            <a:off x="-1009241" y="1481498"/>
            <a:ext cx="1558533" cy="2115324"/>
          </a:xfrm>
          <a:custGeom>
            <a:avLst/>
            <a:gdLst/>
            <a:ahLst/>
            <a:cxnLst/>
            <a:rect l="l" t="t" r="r" b="b"/>
            <a:pathLst>
              <a:path w="40078" h="54396" extrusionOk="0">
                <a:moveTo>
                  <a:pt x="9532" y="1"/>
                </a:moveTo>
                <a:lnTo>
                  <a:pt x="1" y="32722"/>
                </a:lnTo>
                <a:lnTo>
                  <a:pt x="14361" y="54395"/>
                </a:lnTo>
                <a:lnTo>
                  <a:pt x="40077" y="54395"/>
                </a:lnTo>
                <a:lnTo>
                  <a:pt x="40077" y="1"/>
                </a:lnTo>
                <a:close/>
              </a:path>
            </a:pathLst>
          </a:custGeom>
          <a:solidFill>
            <a:srgbClr val="FF67AF">
              <a:alpha val="78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2"/>
          <p:cNvSpPr txBox="1">
            <a:spLocks noGrp="1"/>
          </p:cNvSpPr>
          <p:nvPr>
            <p:ph type="ctrTitle"/>
          </p:nvPr>
        </p:nvSpPr>
        <p:spPr>
          <a:xfrm>
            <a:off x="2974500" y="746313"/>
            <a:ext cx="5540100" cy="2276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WORKOUT EDUCATION</a:t>
            </a:r>
            <a:endParaRPr/>
          </a:p>
        </p:txBody>
      </p:sp>
      <p:grpSp>
        <p:nvGrpSpPr>
          <p:cNvPr id="2343" name="Google Shape;2343;p32"/>
          <p:cNvGrpSpPr/>
          <p:nvPr/>
        </p:nvGrpSpPr>
        <p:grpSpPr>
          <a:xfrm flipH="1">
            <a:off x="6348021" y="4533905"/>
            <a:ext cx="807926" cy="1166554"/>
            <a:chOff x="1787400" y="3592350"/>
            <a:chExt cx="226025" cy="326400"/>
          </a:xfrm>
        </p:grpSpPr>
        <p:sp>
          <p:nvSpPr>
            <p:cNvPr id="2344" name="Google Shape;2344;p32"/>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2"/>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2"/>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2"/>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2"/>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2"/>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2"/>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2"/>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2"/>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2"/>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2"/>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2"/>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2"/>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2"/>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2"/>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2"/>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2"/>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2"/>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2"/>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2"/>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2"/>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2"/>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2"/>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2"/>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2"/>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2"/>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2"/>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2"/>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2"/>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2"/>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2"/>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2"/>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2"/>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77" name="Google Shape;2377;p32"/>
          <p:cNvPicPr preferRelativeResize="0"/>
          <p:nvPr/>
        </p:nvPicPr>
        <p:blipFill rotWithShape="1">
          <a:blip r:embed="rId3">
            <a:alphaModFix/>
          </a:blip>
          <a:srcRect l="-35253" t="2581" r="37759"/>
          <a:stretch/>
        </p:blipFill>
        <p:spPr>
          <a:xfrm>
            <a:off x="-3286125" y="4"/>
            <a:ext cx="7721400" cy="5143500"/>
          </a:xfrm>
          <a:prstGeom prst="trapezoid">
            <a:avLst>
              <a:gd name="adj" fmla="val 25000"/>
            </a:avLst>
          </a:prstGeom>
          <a:noFill/>
          <a:ln>
            <a:noFill/>
          </a:ln>
        </p:spPr>
      </p:pic>
      <p:pic>
        <p:nvPicPr>
          <p:cNvPr id="2378" name="Google Shape;2378;p32"/>
          <p:cNvPicPr preferRelativeResize="0"/>
          <p:nvPr/>
        </p:nvPicPr>
        <p:blipFill rotWithShape="1">
          <a:blip r:embed="rId4">
            <a:alphaModFix amt="33000"/>
          </a:blip>
          <a:srcRect l="-35253" t="2581" r="37759"/>
          <a:stretch/>
        </p:blipFill>
        <p:spPr>
          <a:xfrm>
            <a:off x="-3286125" y="4"/>
            <a:ext cx="7721400" cy="5143500"/>
          </a:xfrm>
          <a:prstGeom prst="trapezoid">
            <a:avLst>
              <a:gd name="adj" fmla="val 25000"/>
            </a:avLst>
          </a:prstGeom>
          <a:noFill/>
          <a:ln>
            <a:noFill/>
          </a:ln>
        </p:spPr>
      </p:pic>
      <p:sp>
        <p:nvSpPr>
          <p:cNvPr id="2379" name="Google Shape;2379;p32"/>
          <p:cNvSpPr/>
          <p:nvPr/>
        </p:nvSpPr>
        <p:spPr>
          <a:xfrm flipH="1">
            <a:off x="-1375959" y="11644"/>
            <a:ext cx="2146909" cy="2914577"/>
          </a:xfrm>
          <a:custGeom>
            <a:avLst/>
            <a:gdLst/>
            <a:ahLst/>
            <a:cxnLst/>
            <a:rect l="l" t="t" r="r" b="b"/>
            <a:pathLst>
              <a:path w="66074" h="89700" extrusionOk="0">
                <a:moveTo>
                  <a:pt x="15708" y="1"/>
                </a:moveTo>
                <a:lnTo>
                  <a:pt x="0" y="53961"/>
                </a:lnTo>
                <a:lnTo>
                  <a:pt x="23681" y="89700"/>
                </a:lnTo>
                <a:lnTo>
                  <a:pt x="66074" y="89700"/>
                </a:lnTo>
                <a:lnTo>
                  <a:pt x="66074" y="1"/>
                </a:lnTo>
                <a:close/>
              </a:path>
            </a:pathLst>
          </a:custGeom>
          <a:solidFill>
            <a:srgbClr val="FF67A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2"/>
          <p:cNvSpPr/>
          <p:nvPr/>
        </p:nvSpPr>
        <p:spPr>
          <a:xfrm flipH="1">
            <a:off x="-2609354" y="500877"/>
            <a:ext cx="4070881" cy="5526355"/>
          </a:xfrm>
          <a:custGeom>
            <a:avLst/>
            <a:gdLst/>
            <a:ahLst/>
            <a:cxnLst/>
            <a:rect l="l" t="t" r="r" b="b"/>
            <a:pathLst>
              <a:path w="66075" h="89699" extrusionOk="0">
                <a:moveTo>
                  <a:pt x="15709" y="0"/>
                </a:moveTo>
                <a:lnTo>
                  <a:pt x="1" y="53960"/>
                </a:lnTo>
                <a:lnTo>
                  <a:pt x="23682" y="89699"/>
                </a:lnTo>
                <a:lnTo>
                  <a:pt x="66075" y="89699"/>
                </a:lnTo>
                <a:lnTo>
                  <a:pt x="66075" y="0"/>
                </a:lnTo>
                <a:close/>
              </a:path>
            </a:pathLst>
          </a:custGeom>
          <a:solidFill>
            <a:srgbClr val="FF67A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1"/>
        <p:cNvGrpSpPr/>
        <p:nvPr/>
      </p:nvGrpSpPr>
      <p:grpSpPr>
        <a:xfrm>
          <a:off x="0" y="0"/>
          <a:ext cx="0" cy="0"/>
          <a:chOff x="0" y="0"/>
          <a:chExt cx="0" cy="0"/>
        </a:xfrm>
      </p:grpSpPr>
      <p:sp>
        <p:nvSpPr>
          <p:cNvPr id="2472" name="Google Shape;2472;p41"/>
          <p:cNvSpPr txBox="1">
            <a:spLocks noGrp="1"/>
          </p:cNvSpPr>
          <p:nvPr>
            <p:ph type="subTitle" idx="4294967295"/>
          </p:nvPr>
        </p:nvSpPr>
        <p:spPr>
          <a:xfrm>
            <a:off x="687590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C</a:t>
            </a:r>
            <a:endParaRPr sz="2400" b="1">
              <a:solidFill>
                <a:schemeClr val="lt1"/>
              </a:solidFill>
            </a:endParaRPr>
          </a:p>
        </p:txBody>
      </p:sp>
      <p:sp>
        <p:nvSpPr>
          <p:cNvPr id="2473" name="Google Shape;2473;p41"/>
          <p:cNvSpPr txBox="1">
            <a:spLocks noGrp="1"/>
          </p:cNvSpPr>
          <p:nvPr>
            <p:ph type="title" idx="2"/>
          </p:nvPr>
        </p:nvSpPr>
        <p:spPr>
          <a:xfrm>
            <a:off x="1004650" y="354650"/>
            <a:ext cx="7556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is the rate at which you burn calories ?  </a:t>
            </a:r>
            <a:endParaRPr>
              <a:solidFill>
                <a:schemeClr val="lt1"/>
              </a:solidFill>
            </a:endParaRPr>
          </a:p>
        </p:txBody>
      </p:sp>
      <p:sp>
        <p:nvSpPr>
          <p:cNvPr id="2474" name="Google Shape;2474;p41"/>
          <p:cNvSpPr txBox="1">
            <a:spLocks noGrp="1"/>
          </p:cNvSpPr>
          <p:nvPr>
            <p:ph type="subTitle" idx="4294967295"/>
          </p:nvPr>
        </p:nvSpPr>
        <p:spPr>
          <a:xfrm>
            <a:off x="1282031"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A</a:t>
            </a:r>
            <a:endParaRPr sz="2400" b="1">
              <a:solidFill>
                <a:schemeClr val="lt1"/>
              </a:solidFill>
            </a:endParaRPr>
          </a:p>
        </p:txBody>
      </p:sp>
      <p:sp>
        <p:nvSpPr>
          <p:cNvPr id="2475" name="Google Shape;2475;p41"/>
          <p:cNvSpPr txBox="1">
            <a:spLocks noGrp="1"/>
          </p:cNvSpPr>
          <p:nvPr>
            <p:ph type="subTitle" idx="4294967295"/>
          </p:nvPr>
        </p:nvSpPr>
        <p:spPr>
          <a:xfrm>
            <a:off x="407535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B</a:t>
            </a:r>
            <a:endParaRPr sz="2400" b="1">
              <a:solidFill>
                <a:schemeClr val="lt1"/>
              </a:solidFill>
            </a:endParaRPr>
          </a:p>
        </p:txBody>
      </p:sp>
      <p:cxnSp>
        <p:nvCxnSpPr>
          <p:cNvPr id="2476" name="Google Shape;2476;p41"/>
          <p:cNvCxnSpPr/>
          <p:nvPr/>
        </p:nvCxnSpPr>
        <p:spPr>
          <a:xfrm rot="10800000">
            <a:off x="5965000" y="1628150"/>
            <a:ext cx="0" cy="2403300"/>
          </a:xfrm>
          <a:prstGeom prst="straightConnector1">
            <a:avLst/>
          </a:prstGeom>
          <a:noFill/>
          <a:ln w="19050" cap="flat" cmpd="sng">
            <a:solidFill>
              <a:schemeClr val="lt1"/>
            </a:solidFill>
            <a:prstDash val="solid"/>
            <a:round/>
            <a:headEnd type="none" w="med" len="med"/>
            <a:tailEnd type="none" w="med" len="med"/>
          </a:ln>
        </p:spPr>
      </p:cxnSp>
      <p:cxnSp>
        <p:nvCxnSpPr>
          <p:cNvPr id="2477" name="Google Shape;2477;p41"/>
          <p:cNvCxnSpPr/>
          <p:nvPr/>
        </p:nvCxnSpPr>
        <p:spPr>
          <a:xfrm rot="10800000">
            <a:off x="3174250" y="1628150"/>
            <a:ext cx="0" cy="2403300"/>
          </a:xfrm>
          <a:prstGeom prst="straightConnector1">
            <a:avLst/>
          </a:prstGeom>
          <a:noFill/>
          <a:ln w="19050" cap="flat" cmpd="sng">
            <a:solidFill>
              <a:schemeClr val="lt1"/>
            </a:solidFill>
            <a:prstDash val="solid"/>
            <a:round/>
            <a:headEnd type="none" w="med" len="med"/>
            <a:tailEnd type="none" w="med" len="med"/>
          </a:ln>
        </p:spPr>
      </p:cxnSp>
      <p:sp>
        <p:nvSpPr>
          <p:cNvPr id="2478" name="Google Shape;2478;p41"/>
          <p:cNvSpPr/>
          <p:nvPr/>
        </p:nvSpPr>
        <p:spPr>
          <a:xfrm rot="8100000">
            <a:off x="164261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1"/>
          <p:cNvSpPr/>
          <p:nvPr/>
        </p:nvSpPr>
        <p:spPr>
          <a:xfrm rot="8100000">
            <a:off x="4439555"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1"/>
          <p:cNvSpPr/>
          <p:nvPr/>
        </p:nvSpPr>
        <p:spPr>
          <a:xfrm rot="8100000">
            <a:off x="723996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1"/>
          <p:cNvSpPr txBox="1">
            <a:spLocks noGrp="1"/>
          </p:cNvSpPr>
          <p:nvPr>
            <p:ph type="ctrTitle"/>
          </p:nvPr>
        </p:nvSpPr>
        <p:spPr>
          <a:xfrm>
            <a:off x="3402225" y="2685900"/>
            <a:ext cx="2420400" cy="768600"/>
          </a:xfrm>
          <a:prstGeom prst="rect">
            <a:avLst/>
          </a:prstGeom>
        </p:spPr>
        <p:txBody>
          <a:bodyPr spcFirstLastPara="1" wrap="square" lIns="91425" tIns="91425" rIns="91425" bIns="91425" anchor="b" anchorCtr="0">
            <a:noAutofit/>
          </a:bodyPr>
          <a:lstStyle/>
          <a:p>
            <a:pPr marL="274320" marR="274320" lvl="0" indent="0" algn="ctr" rtl="0">
              <a:spcBef>
                <a:spcPts val="0"/>
              </a:spcBef>
              <a:spcAft>
                <a:spcPts val="0"/>
              </a:spcAft>
              <a:buNone/>
            </a:pPr>
            <a:r>
              <a:rPr lang="en"/>
              <a:t>Metabolic rate</a:t>
            </a:r>
            <a:endParaRPr/>
          </a:p>
        </p:txBody>
      </p:sp>
      <p:sp>
        <p:nvSpPr>
          <p:cNvPr id="2482" name="Google Shape;2482;p41"/>
          <p:cNvSpPr txBox="1">
            <a:spLocks noGrp="1"/>
          </p:cNvSpPr>
          <p:nvPr>
            <p:ph type="ctrTitle" idx="4"/>
          </p:nvPr>
        </p:nvSpPr>
        <p:spPr>
          <a:xfrm>
            <a:off x="636695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Diastolic rate</a:t>
            </a:r>
            <a:endParaRPr/>
          </a:p>
        </p:txBody>
      </p:sp>
      <p:sp>
        <p:nvSpPr>
          <p:cNvPr id="2483" name="Google Shape;2483;p41"/>
          <p:cNvSpPr txBox="1">
            <a:spLocks noGrp="1"/>
          </p:cNvSpPr>
          <p:nvPr>
            <p:ph type="ctrTitle" idx="6"/>
          </p:nvPr>
        </p:nvSpPr>
        <p:spPr>
          <a:xfrm>
            <a:off x="77758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Systolic rate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47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247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000"/>
                                          </p:stCondLst>
                                        </p:cTn>
                                        <p:tgtEl>
                                          <p:spTgt spid="2483"/>
                                        </p:tgtEl>
                                        <p:attrNameLst>
                                          <p:attrName>style.visibility</p:attrName>
                                        </p:attrNameLst>
                                      </p:cBhvr>
                                      <p:to>
                                        <p:strVal val="hidden"/>
                                      </p:to>
                                    </p:set>
                                  </p:childTnLst>
                                </p:cTn>
                              </p:par>
                            </p:childTnLst>
                          </p:cTn>
                        </p:par>
                        <p:par>
                          <p:cTn id="11" fill="hold">
                            <p:stCondLst>
                              <p:cond delay="1000"/>
                            </p:stCondLst>
                            <p:childTnLst>
                              <p:par>
                                <p:cTn id="12" presetID="1" presetClass="exit" presetSubtype="0" fill="hold" nodeType="afterEffect">
                                  <p:stCondLst>
                                    <p:cond delay="0"/>
                                  </p:stCondLst>
                                  <p:childTnLst>
                                    <p:set>
                                      <p:cBhvr>
                                        <p:cTn id="13" dur="1" fill="hold">
                                          <p:stCondLst>
                                            <p:cond delay="1000"/>
                                          </p:stCondLst>
                                        </p:cTn>
                                        <p:tgtEl>
                                          <p:spTgt spid="2472"/>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1000"/>
                                          </p:stCondLst>
                                        </p:cTn>
                                        <p:tgtEl>
                                          <p:spTgt spid="2480"/>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1000"/>
                                          </p:stCondLst>
                                        </p:cTn>
                                        <p:tgtEl>
                                          <p:spTgt spid="24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7"/>
        <p:cNvGrpSpPr/>
        <p:nvPr/>
      </p:nvGrpSpPr>
      <p:grpSpPr>
        <a:xfrm>
          <a:off x="0" y="0"/>
          <a:ext cx="0" cy="0"/>
          <a:chOff x="0" y="0"/>
          <a:chExt cx="0" cy="0"/>
        </a:xfrm>
      </p:grpSpPr>
      <p:sp>
        <p:nvSpPr>
          <p:cNvPr id="2488" name="Google Shape;2488;p42"/>
          <p:cNvSpPr txBox="1">
            <a:spLocks noGrp="1"/>
          </p:cNvSpPr>
          <p:nvPr>
            <p:ph type="subTitle" idx="4294967295"/>
          </p:nvPr>
        </p:nvSpPr>
        <p:spPr>
          <a:xfrm>
            <a:off x="687590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C</a:t>
            </a:r>
            <a:endParaRPr sz="2400" b="1">
              <a:solidFill>
                <a:schemeClr val="lt1"/>
              </a:solidFill>
            </a:endParaRPr>
          </a:p>
        </p:txBody>
      </p:sp>
      <p:sp>
        <p:nvSpPr>
          <p:cNvPr id="2489" name="Google Shape;2489;p42"/>
          <p:cNvSpPr txBox="1">
            <a:spLocks noGrp="1"/>
          </p:cNvSpPr>
          <p:nvPr>
            <p:ph type="title" idx="2"/>
          </p:nvPr>
        </p:nvSpPr>
        <p:spPr>
          <a:xfrm>
            <a:off x="1004650" y="354650"/>
            <a:ext cx="7556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is the natural feel good chemicals?  </a:t>
            </a:r>
            <a:endParaRPr>
              <a:solidFill>
                <a:schemeClr val="lt1"/>
              </a:solidFill>
            </a:endParaRPr>
          </a:p>
        </p:txBody>
      </p:sp>
      <p:sp>
        <p:nvSpPr>
          <p:cNvPr id="2490" name="Google Shape;2490;p42"/>
          <p:cNvSpPr txBox="1">
            <a:spLocks noGrp="1"/>
          </p:cNvSpPr>
          <p:nvPr>
            <p:ph type="subTitle" idx="4294967295"/>
          </p:nvPr>
        </p:nvSpPr>
        <p:spPr>
          <a:xfrm>
            <a:off x="1282031"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A</a:t>
            </a:r>
            <a:endParaRPr sz="2400" b="1">
              <a:solidFill>
                <a:schemeClr val="lt1"/>
              </a:solidFill>
            </a:endParaRPr>
          </a:p>
        </p:txBody>
      </p:sp>
      <p:sp>
        <p:nvSpPr>
          <p:cNvPr id="2491" name="Google Shape;2491;p42"/>
          <p:cNvSpPr txBox="1">
            <a:spLocks noGrp="1"/>
          </p:cNvSpPr>
          <p:nvPr>
            <p:ph type="subTitle" idx="4294967295"/>
          </p:nvPr>
        </p:nvSpPr>
        <p:spPr>
          <a:xfrm>
            <a:off x="407535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B</a:t>
            </a:r>
            <a:endParaRPr sz="2400" b="1">
              <a:solidFill>
                <a:schemeClr val="lt1"/>
              </a:solidFill>
            </a:endParaRPr>
          </a:p>
        </p:txBody>
      </p:sp>
      <p:cxnSp>
        <p:nvCxnSpPr>
          <p:cNvPr id="2492" name="Google Shape;2492;p42"/>
          <p:cNvCxnSpPr/>
          <p:nvPr/>
        </p:nvCxnSpPr>
        <p:spPr>
          <a:xfrm rot="10800000">
            <a:off x="5965000" y="1628150"/>
            <a:ext cx="0" cy="2403300"/>
          </a:xfrm>
          <a:prstGeom prst="straightConnector1">
            <a:avLst/>
          </a:prstGeom>
          <a:noFill/>
          <a:ln w="19050" cap="flat" cmpd="sng">
            <a:solidFill>
              <a:schemeClr val="lt1"/>
            </a:solidFill>
            <a:prstDash val="solid"/>
            <a:round/>
            <a:headEnd type="none" w="med" len="med"/>
            <a:tailEnd type="none" w="med" len="med"/>
          </a:ln>
        </p:spPr>
      </p:cxnSp>
      <p:cxnSp>
        <p:nvCxnSpPr>
          <p:cNvPr id="2493" name="Google Shape;2493;p42"/>
          <p:cNvCxnSpPr/>
          <p:nvPr/>
        </p:nvCxnSpPr>
        <p:spPr>
          <a:xfrm rot="10800000">
            <a:off x="3174250" y="1628150"/>
            <a:ext cx="0" cy="2403300"/>
          </a:xfrm>
          <a:prstGeom prst="straightConnector1">
            <a:avLst/>
          </a:prstGeom>
          <a:noFill/>
          <a:ln w="19050" cap="flat" cmpd="sng">
            <a:solidFill>
              <a:schemeClr val="lt1"/>
            </a:solidFill>
            <a:prstDash val="solid"/>
            <a:round/>
            <a:headEnd type="none" w="med" len="med"/>
            <a:tailEnd type="none" w="med" len="med"/>
          </a:ln>
        </p:spPr>
      </p:cxnSp>
      <p:sp>
        <p:nvSpPr>
          <p:cNvPr id="2494" name="Google Shape;2494;p42"/>
          <p:cNvSpPr/>
          <p:nvPr/>
        </p:nvSpPr>
        <p:spPr>
          <a:xfrm rot="8100000">
            <a:off x="164261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2"/>
          <p:cNvSpPr/>
          <p:nvPr/>
        </p:nvSpPr>
        <p:spPr>
          <a:xfrm rot="8100000">
            <a:off x="4439555"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2"/>
          <p:cNvSpPr/>
          <p:nvPr/>
        </p:nvSpPr>
        <p:spPr>
          <a:xfrm rot="8100000">
            <a:off x="723996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2"/>
          <p:cNvSpPr txBox="1">
            <a:spLocks noGrp="1"/>
          </p:cNvSpPr>
          <p:nvPr>
            <p:ph type="ctrTitle"/>
          </p:nvPr>
        </p:nvSpPr>
        <p:spPr>
          <a:xfrm>
            <a:off x="3402225" y="2685900"/>
            <a:ext cx="2321400" cy="768600"/>
          </a:xfrm>
          <a:prstGeom prst="rect">
            <a:avLst/>
          </a:prstGeom>
        </p:spPr>
        <p:txBody>
          <a:bodyPr spcFirstLastPara="1" wrap="square" lIns="91425" tIns="91425" rIns="91425" bIns="91425" anchor="b" anchorCtr="0">
            <a:noAutofit/>
          </a:bodyPr>
          <a:lstStyle/>
          <a:p>
            <a:pPr marL="274320" marR="274320" lvl="0" indent="0" algn="ctr" rtl="0">
              <a:spcBef>
                <a:spcPts val="0"/>
              </a:spcBef>
              <a:spcAft>
                <a:spcPts val="0"/>
              </a:spcAft>
              <a:buNone/>
            </a:pPr>
            <a:r>
              <a:rPr lang="en"/>
              <a:t>Cortisol</a:t>
            </a:r>
            <a:endParaRPr/>
          </a:p>
        </p:txBody>
      </p:sp>
      <p:sp>
        <p:nvSpPr>
          <p:cNvPr id="2498" name="Google Shape;2498;p42"/>
          <p:cNvSpPr txBox="1">
            <a:spLocks noGrp="1"/>
          </p:cNvSpPr>
          <p:nvPr>
            <p:ph type="ctrTitle" idx="4"/>
          </p:nvPr>
        </p:nvSpPr>
        <p:spPr>
          <a:xfrm>
            <a:off x="636695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Metabolism</a:t>
            </a:r>
            <a:endParaRPr/>
          </a:p>
        </p:txBody>
      </p:sp>
      <p:sp>
        <p:nvSpPr>
          <p:cNvPr id="2499" name="Google Shape;2499;p42"/>
          <p:cNvSpPr txBox="1">
            <a:spLocks noGrp="1"/>
          </p:cNvSpPr>
          <p:nvPr>
            <p:ph type="ctrTitle" idx="6"/>
          </p:nvPr>
        </p:nvSpPr>
        <p:spPr>
          <a:xfrm>
            <a:off x="77758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Endorphins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49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249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000"/>
                                          </p:stCondLst>
                                        </p:cTn>
                                        <p:tgtEl>
                                          <p:spTgt spid="249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000"/>
                                          </p:stCondLst>
                                        </p:cTn>
                                        <p:tgtEl>
                                          <p:spTgt spid="248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000"/>
                                          </p:stCondLst>
                                        </p:cTn>
                                        <p:tgtEl>
                                          <p:spTgt spid="249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000"/>
                                          </p:stCondLst>
                                        </p:cTn>
                                        <p:tgtEl>
                                          <p:spTgt spid="24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3"/>
        <p:cNvGrpSpPr/>
        <p:nvPr/>
      </p:nvGrpSpPr>
      <p:grpSpPr>
        <a:xfrm>
          <a:off x="0" y="0"/>
          <a:ext cx="0" cy="0"/>
          <a:chOff x="0" y="0"/>
          <a:chExt cx="0" cy="0"/>
        </a:xfrm>
      </p:grpSpPr>
      <p:sp>
        <p:nvSpPr>
          <p:cNvPr id="2504" name="Google Shape;2504;p43"/>
          <p:cNvSpPr txBox="1">
            <a:spLocks noGrp="1"/>
          </p:cNvSpPr>
          <p:nvPr>
            <p:ph type="subTitle" idx="4294967295"/>
          </p:nvPr>
        </p:nvSpPr>
        <p:spPr>
          <a:xfrm>
            <a:off x="687590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C</a:t>
            </a:r>
            <a:endParaRPr sz="2400" b="1">
              <a:solidFill>
                <a:schemeClr val="lt1"/>
              </a:solidFill>
            </a:endParaRPr>
          </a:p>
        </p:txBody>
      </p:sp>
      <p:sp>
        <p:nvSpPr>
          <p:cNvPr id="2505" name="Google Shape;2505;p43"/>
          <p:cNvSpPr txBox="1">
            <a:spLocks noGrp="1"/>
          </p:cNvSpPr>
          <p:nvPr>
            <p:ph type="title" idx="2"/>
          </p:nvPr>
        </p:nvSpPr>
        <p:spPr>
          <a:xfrm>
            <a:off x="1004650" y="354650"/>
            <a:ext cx="7556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Exercise can also improve...  </a:t>
            </a:r>
            <a:endParaRPr>
              <a:solidFill>
                <a:schemeClr val="lt1"/>
              </a:solidFill>
            </a:endParaRPr>
          </a:p>
        </p:txBody>
      </p:sp>
      <p:sp>
        <p:nvSpPr>
          <p:cNvPr id="2506" name="Google Shape;2506;p43"/>
          <p:cNvSpPr txBox="1">
            <a:spLocks noGrp="1"/>
          </p:cNvSpPr>
          <p:nvPr>
            <p:ph type="subTitle" idx="4294967295"/>
          </p:nvPr>
        </p:nvSpPr>
        <p:spPr>
          <a:xfrm>
            <a:off x="1282031"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A</a:t>
            </a:r>
            <a:endParaRPr sz="2400" b="1">
              <a:solidFill>
                <a:schemeClr val="lt1"/>
              </a:solidFill>
            </a:endParaRPr>
          </a:p>
        </p:txBody>
      </p:sp>
      <p:sp>
        <p:nvSpPr>
          <p:cNvPr id="2507" name="Google Shape;2507;p43"/>
          <p:cNvSpPr txBox="1">
            <a:spLocks noGrp="1"/>
          </p:cNvSpPr>
          <p:nvPr>
            <p:ph type="subTitle" idx="4294967295"/>
          </p:nvPr>
        </p:nvSpPr>
        <p:spPr>
          <a:xfrm>
            <a:off x="407535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B</a:t>
            </a:r>
            <a:endParaRPr sz="2400" b="1">
              <a:solidFill>
                <a:schemeClr val="lt1"/>
              </a:solidFill>
            </a:endParaRPr>
          </a:p>
        </p:txBody>
      </p:sp>
      <p:cxnSp>
        <p:nvCxnSpPr>
          <p:cNvPr id="2508" name="Google Shape;2508;p43"/>
          <p:cNvCxnSpPr/>
          <p:nvPr/>
        </p:nvCxnSpPr>
        <p:spPr>
          <a:xfrm rot="10800000">
            <a:off x="5965000" y="1628150"/>
            <a:ext cx="0" cy="2403300"/>
          </a:xfrm>
          <a:prstGeom prst="straightConnector1">
            <a:avLst/>
          </a:prstGeom>
          <a:noFill/>
          <a:ln w="19050" cap="flat" cmpd="sng">
            <a:solidFill>
              <a:schemeClr val="lt1"/>
            </a:solidFill>
            <a:prstDash val="solid"/>
            <a:round/>
            <a:headEnd type="none" w="med" len="med"/>
            <a:tailEnd type="none" w="med" len="med"/>
          </a:ln>
        </p:spPr>
      </p:cxnSp>
      <p:cxnSp>
        <p:nvCxnSpPr>
          <p:cNvPr id="2509" name="Google Shape;2509;p43"/>
          <p:cNvCxnSpPr/>
          <p:nvPr/>
        </p:nvCxnSpPr>
        <p:spPr>
          <a:xfrm rot="10800000">
            <a:off x="3174250" y="1628150"/>
            <a:ext cx="0" cy="2403300"/>
          </a:xfrm>
          <a:prstGeom prst="straightConnector1">
            <a:avLst/>
          </a:prstGeom>
          <a:noFill/>
          <a:ln w="19050" cap="flat" cmpd="sng">
            <a:solidFill>
              <a:schemeClr val="lt1"/>
            </a:solidFill>
            <a:prstDash val="solid"/>
            <a:round/>
            <a:headEnd type="none" w="med" len="med"/>
            <a:tailEnd type="none" w="med" len="med"/>
          </a:ln>
        </p:spPr>
      </p:cxnSp>
      <p:sp>
        <p:nvSpPr>
          <p:cNvPr id="2510" name="Google Shape;2510;p43"/>
          <p:cNvSpPr/>
          <p:nvPr/>
        </p:nvSpPr>
        <p:spPr>
          <a:xfrm rot="8100000">
            <a:off x="164261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3"/>
          <p:cNvSpPr/>
          <p:nvPr/>
        </p:nvSpPr>
        <p:spPr>
          <a:xfrm rot="8100000">
            <a:off x="4439555"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3"/>
          <p:cNvSpPr/>
          <p:nvPr/>
        </p:nvSpPr>
        <p:spPr>
          <a:xfrm rot="8100000">
            <a:off x="723996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3"/>
          <p:cNvSpPr txBox="1">
            <a:spLocks noGrp="1"/>
          </p:cNvSpPr>
          <p:nvPr>
            <p:ph type="ctrTitle"/>
          </p:nvPr>
        </p:nvSpPr>
        <p:spPr>
          <a:xfrm>
            <a:off x="3402225" y="2685900"/>
            <a:ext cx="2321400" cy="768600"/>
          </a:xfrm>
          <a:prstGeom prst="rect">
            <a:avLst/>
          </a:prstGeom>
        </p:spPr>
        <p:txBody>
          <a:bodyPr spcFirstLastPara="1" wrap="square" lIns="91425" tIns="91425" rIns="91425" bIns="91425" anchor="b" anchorCtr="0">
            <a:noAutofit/>
          </a:bodyPr>
          <a:lstStyle/>
          <a:p>
            <a:pPr marL="274320" marR="274320" lvl="0" indent="0" algn="ctr" rtl="0">
              <a:spcBef>
                <a:spcPts val="0"/>
              </a:spcBef>
              <a:spcAft>
                <a:spcPts val="0"/>
              </a:spcAft>
              <a:buNone/>
            </a:pPr>
            <a:r>
              <a:rPr lang="en"/>
              <a:t>Brain function and self esteem</a:t>
            </a:r>
            <a:endParaRPr/>
          </a:p>
        </p:txBody>
      </p:sp>
      <p:sp>
        <p:nvSpPr>
          <p:cNvPr id="2514" name="Google Shape;2514;p43"/>
          <p:cNvSpPr txBox="1">
            <a:spLocks noGrp="1"/>
          </p:cNvSpPr>
          <p:nvPr>
            <p:ph type="ctrTitle" idx="4"/>
          </p:nvPr>
        </p:nvSpPr>
        <p:spPr>
          <a:xfrm>
            <a:off x="636695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All of the above</a:t>
            </a:r>
            <a:endParaRPr/>
          </a:p>
        </p:txBody>
      </p:sp>
      <p:sp>
        <p:nvSpPr>
          <p:cNvPr id="2515" name="Google Shape;2515;p43"/>
          <p:cNvSpPr txBox="1">
            <a:spLocks noGrp="1"/>
          </p:cNvSpPr>
          <p:nvPr>
            <p:ph type="ctrTitle" idx="6"/>
          </p:nvPr>
        </p:nvSpPr>
        <p:spPr>
          <a:xfrm>
            <a:off x="77758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Sleep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50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2510"/>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000"/>
                                          </p:stCondLst>
                                        </p:cTn>
                                        <p:tgtEl>
                                          <p:spTgt spid="251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000"/>
                                          </p:stCondLst>
                                        </p:cTn>
                                        <p:tgtEl>
                                          <p:spTgt spid="250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000"/>
                                          </p:stCondLst>
                                        </p:cTn>
                                        <p:tgtEl>
                                          <p:spTgt spid="251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000"/>
                                          </p:stCondLst>
                                        </p:cTn>
                                        <p:tgtEl>
                                          <p:spTgt spid="25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9"/>
        <p:cNvGrpSpPr/>
        <p:nvPr/>
      </p:nvGrpSpPr>
      <p:grpSpPr>
        <a:xfrm>
          <a:off x="0" y="0"/>
          <a:ext cx="0" cy="0"/>
          <a:chOff x="0" y="0"/>
          <a:chExt cx="0" cy="0"/>
        </a:xfrm>
      </p:grpSpPr>
      <p:sp>
        <p:nvSpPr>
          <p:cNvPr id="2520" name="Google Shape;2520;p44"/>
          <p:cNvSpPr txBox="1">
            <a:spLocks noGrp="1"/>
          </p:cNvSpPr>
          <p:nvPr>
            <p:ph type="title"/>
          </p:nvPr>
        </p:nvSpPr>
        <p:spPr>
          <a:xfrm>
            <a:off x="2338725" y="348575"/>
            <a:ext cx="5010900" cy="1281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500"/>
              <a:t>Ab Workout</a:t>
            </a:r>
            <a:endParaRPr sz="5500"/>
          </a:p>
        </p:txBody>
      </p:sp>
      <p:cxnSp>
        <p:nvCxnSpPr>
          <p:cNvPr id="2521" name="Google Shape;2521;p44"/>
          <p:cNvCxnSpPr/>
          <p:nvPr/>
        </p:nvCxnSpPr>
        <p:spPr>
          <a:xfrm>
            <a:off x="2137850" y="1296625"/>
            <a:ext cx="0" cy="2130600"/>
          </a:xfrm>
          <a:prstGeom prst="straightConnector1">
            <a:avLst/>
          </a:prstGeom>
          <a:noFill/>
          <a:ln w="19050" cap="flat" cmpd="sng">
            <a:solidFill>
              <a:schemeClr val="lt1"/>
            </a:solidFill>
            <a:prstDash val="solid"/>
            <a:round/>
            <a:headEnd type="none" w="med" len="med"/>
            <a:tailEnd type="none" w="med" len="med"/>
          </a:ln>
        </p:spPr>
      </p:cxnSp>
      <p:pic>
        <p:nvPicPr>
          <p:cNvPr id="2522" name="Google Shape;2522;p44" descr="Here's a bonus that's not just one move, but a five-minute video workout combining tons of exercises to tone your abs without a single crunch." title="5-Minute Ab Workout">
            <a:hlinkClick r:id="rId3"/>
          </p:cNvPr>
          <p:cNvPicPr preferRelativeResize="0"/>
          <p:nvPr/>
        </p:nvPicPr>
        <p:blipFill>
          <a:blip r:embed="rId4">
            <a:alphaModFix/>
          </a:blip>
          <a:stretch>
            <a:fillRect/>
          </a:stretch>
        </p:blipFill>
        <p:spPr>
          <a:xfrm>
            <a:off x="3070800" y="1583875"/>
            <a:ext cx="4278833" cy="3209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2"/>
                                        </p:tgtEl>
                                        <p:attrNameLst>
                                          <p:attrName>style.visibility</p:attrName>
                                        </p:attrNameLst>
                                      </p:cBhvr>
                                      <p:to>
                                        <p:strVal val="visible"/>
                                      </p:to>
                                    </p:set>
                                    <p:animEffect transition="in" filter="fade">
                                      <p:cBhvr>
                                        <p:cTn id="7" dur="1000"/>
                                        <p:tgtEl>
                                          <p:spTgt spid="2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6"/>
        <p:cNvGrpSpPr/>
        <p:nvPr/>
      </p:nvGrpSpPr>
      <p:grpSpPr>
        <a:xfrm>
          <a:off x="0" y="0"/>
          <a:ext cx="0" cy="0"/>
          <a:chOff x="0" y="0"/>
          <a:chExt cx="0" cy="0"/>
        </a:xfrm>
      </p:grpSpPr>
      <p:sp>
        <p:nvSpPr>
          <p:cNvPr id="2527" name="Google Shape;2527;p45"/>
          <p:cNvSpPr txBox="1">
            <a:spLocks noGrp="1"/>
          </p:cNvSpPr>
          <p:nvPr>
            <p:ph type="title"/>
          </p:nvPr>
        </p:nvSpPr>
        <p:spPr>
          <a:xfrm>
            <a:off x="3822625" y="714395"/>
            <a:ext cx="44823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Exercise programming</a:t>
            </a:r>
            <a:endParaRPr/>
          </a:p>
        </p:txBody>
      </p:sp>
      <p:pic>
        <p:nvPicPr>
          <p:cNvPr id="2528" name="Google Shape;2528;p45"/>
          <p:cNvPicPr preferRelativeResize="0"/>
          <p:nvPr/>
        </p:nvPicPr>
        <p:blipFill rotWithShape="1">
          <a:blip r:embed="rId3">
            <a:alphaModFix/>
          </a:blip>
          <a:srcRect l="32265" r="-594" b="15189"/>
          <a:stretch/>
        </p:blipFill>
        <p:spPr>
          <a:xfrm flipH="1">
            <a:off x="-2962050" y="10800"/>
            <a:ext cx="6333900" cy="5241000"/>
          </a:xfrm>
          <a:prstGeom prst="trapezoid">
            <a:avLst>
              <a:gd name="adj" fmla="val 25000"/>
            </a:avLst>
          </a:prstGeom>
          <a:noFill/>
          <a:ln>
            <a:noFill/>
          </a:ln>
        </p:spPr>
      </p:pic>
      <p:sp>
        <p:nvSpPr>
          <p:cNvPr id="2529" name="Google Shape;2529;p45"/>
          <p:cNvSpPr/>
          <p:nvPr/>
        </p:nvSpPr>
        <p:spPr>
          <a:xfrm flipH="1">
            <a:off x="-4203266" y="540002"/>
            <a:ext cx="4070881" cy="5526355"/>
          </a:xfrm>
          <a:custGeom>
            <a:avLst/>
            <a:gdLst/>
            <a:ahLst/>
            <a:cxnLst/>
            <a:rect l="l" t="t" r="r" b="b"/>
            <a:pathLst>
              <a:path w="66075" h="89699" extrusionOk="0">
                <a:moveTo>
                  <a:pt x="15709" y="0"/>
                </a:moveTo>
                <a:lnTo>
                  <a:pt x="1" y="53960"/>
                </a:lnTo>
                <a:lnTo>
                  <a:pt x="23682" y="89699"/>
                </a:lnTo>
                <a:lnTo>
                  <a:pt x="66075" y="89699"/>
                </a:lnTo>
                <a:lnTo>
                  <a:pt x="66075" y="0"/>
                </a:lnTo>
                <a:close/>
              </a:path>
            </a:pathLst>
          </a:custGeom>
          <a:solidFill>
            <a:srgbClr val="FF67A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5"/>
          <p:cNvSpPr/>
          <p:nvPr/>
        </p:nvSpPr>
        <p:spPr>
          <a:xfrm flipH="1">
            <a:off x="-4070879" y="-997298"/>
            <a:ext cx="4070881" cy="5526355"/>
          </a:xfrm>
          <a:custGeom>
            <a:avLst/>
            <a:gdLst/>
            <a:ahLst/>
            <a:cxnLst/>
            <a:rect l="l" t="t" r="r" b="b"/>
            <a:pathLst>
              <a:path w="66075" h="89699" extrusionOk="0">
                <a:moveTo>
                  <a:pt x="15709" y="0"/>
                </a:moveTo>
                <a:lnTo>
                  <a:pt x="1" y="53960"/>
                </a:lnTo>
                <a:lnTo>
                  <a:pt x="23682" y="89699"/>
                </a:lnTo>
                <a:lnTo>
                  <a:pt x="66075" y="89699"/>
                </a:lnTo>
                <a:lnTo>
                  <a:pt x="66075" y="0"/>
                </a:lnTo>
                <a:close/>
              </a:path>
            </a:pathLst>
          </a:custGeom>
          <a:solidFill>
            <a:srgbClr val="FF67A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5"/>
          <p:cNvSpPr/>
          <p:nvPr/>
        </p:nvSpPr>
        <p:spPr>
          <a:xfrm flipH="1">
            <a:off x="-4070879" y="1120802"/>
            <a:ext cx="4070881" cy="5526355"/>
          </a:xfrm>
          <a:custGeom>
            <a:avLst/>
            <a:gdLst/>
            <a:ahLst/>
            <a:cxnLst/>
            <a:rect l="l" t="t" r="r" b="b"/>
            <a:pathLst>
              <a:path w="66075" h="89699" extrusionOk="0">
                <a:moveTo>
                  <a:pt x="15709" y="0"/>
                </a:moveTo>
                <a:lnTo>
                  <a:pt x="1" y="53960"/>
                </a:lnTo>
                <a:lnTo>
                  <a:pt x="23682" y="89699"/>
                </a:lnTo>
                <a:lnTo>
                  <a:pt x="66075" y="89699"/>
                </a:lnTo>
                <a:lnTo>
                  <a:pt x="66075" y="0"/>
                </a:lnTo>
                <a:close/>
              </a:path>
            </a:pathLst>
          </a:custGeom>
          <a:solidFill>
            <a:srgbClr val="FF67A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32" name="Google Shape;2532;p45"/>
          <p:cNvPicPr preferRelativeResize="0"/>
          <p:nvPr/>
        </p:nvPicPr>
        <p:blipFill rotWithShape="1">
          <a:blip r:embed="rId4">
            <a:alphaModFix amt="32000"/>
          </a:blip>
          <a:srcRect l="32265" r="-594" b="15189"/>
          <a:stretch/>
        </p:blipFill>
        <p:spPr>
          <a:xfrm flipH="1">
            <a:off x="-2962050" y="10800"/>
            <a:ext cx="6333900" cy="5241000"/>
          </a:xfrm>
          <a:prstGeom prst="trapezoid">
            <a:avLst>
              <a:gd name="adj" fmla="val 25000"/>
            </a:avLst>
          </a:prstGeom>
          <a:noFill/>
          <a:ln>
            <a:noFill/>
          </a:ln>
        </p:spPr>
      </p:pic>
      <p:pic>
        <p:nvPicPr>
          <p:cNvPr id="2533" name="Google Shape;2533;p45" descr="Components of a comprehensive exercise program.&#10;&#10;Everyone has different goals, restrictions, or limitations that effect what type of exercise program fits them best.  However, a comprehensive program that covers many different components of fitness will give you the most optimal program.&#10;&#10;A through program should address cardiorespiratory fitness, muscular fitness, flexibility, and nueromotor fitness which includes balance, coordination and agility, having proper nutrition, and allowing ample time for rest and recovery.  So, let’s look at why each of these are important.&#10;&#10;1. Cardiorespiratory fitness which is also referred to as aerobic fitness is the ability for the circulatory and respiratory systems to take in oxygen and deliver it to the muscles, and once delivered, how well the muscles are able to absorb and use the oxygen to generate energy.  Cardiorespiratory fitness training activities include walking, jogging, sprinting, cycling, swimming, using aerobic machines, and playing sports.&#10;&#10;2. Muscular fitness which is also referred to as resistance training includes both muscular strength and muscular endurance.  Muscular strength is the ability for a muscle, or group of muscles to exert force, and muscular endurance is the ability of a muscle, or group of muscles to continue performing over a duration without fatigue.  Muscular fitness training can include using free weights, using machine or cable stacked weights, using loop bands or cords, performing body weight exercises, and performing underwater exercises, basically any movements performed against a resistance. &#10;&#10;3. Flexibility exercises are the stretching of muscles and tendons to improve joint range of motion, and physical function.  Flexibility improvement is done through stretching. There are many types of stretches to improve flexibility with the 2 most popular being static stretches and dynamic stretches.  Static stretches consist of slow movements into a peak position, then holding that position.  Dynamic stretches is moving parts of the body through a full range of motion, while slowly increasing the reach or speed of the movement. &#10;&#10;4. Neuromotor fitness involves activities that improve an individual’s motor skills such as the ability to balance, and perform coordinated movements while maintaining a solid equilibrium.  Neuromotor fitness activities include yoga, tai chi, balance board movements, bosu ball training, single leg resistance training, compound resistance movements and playing sports.&#10;&#10;5. Nutrition is just as important, if not more so, to a comprehensive program as anything listed previously.  Proper nutrition provides the nutrients to allow muscles to recover and grow, allow the body to replenish used atp energy and glycogen, avoid dehydration and replace lost electrolytes.  Consuming vegetables and fruits, eating whole grain products, complete protein foods, healthy fats, and drinking plenty of water are great ways to provide your body with the nutrients it needs to repair, recover and energize itself before after and in between workouts.&#10;&#10;6. Rest and Recovery time is another important aspect to an exercise program.  Giving ample time between workouts to allow muscles to repair and recover is vital.  Typically 48 hours between strength training sessions is optimal, however, beginners may need to allow more time for recovery.  Intense cardio sessions usually require 48 hours as well, with lower intensity sessions requiring less time between sessions, but this really depends on the individual’s fitness level.  Flexibility sessions can usually be done daily, again depending on the individual.  Neuromotor fitness activities are usually incorporated into strength or cardio sessions, so again, 48 hours, depending on the intensity and fitness level.  Having rest days and getting good quality consistent sleep are also key components to keep in mind.&#10;&#10;In closing, I wanted to give you a basic overview of things to consider when planning out your own exercise routine.  Creating a routine that is well rounded, that improves your strength, circulatory and respiratory function, makes everyday movements easier and improves your overall health is key." title="Exercise Programming - Components Of An Exercise Workout Program Routine- Fitness Programming Design">
            <a:hlinkClick r:id="rId5"/>
          </p:cNvPr>
          <p:cNvPicPr preferRelativeResize="0"/>
          <p:nvPr/>
        </p:nvPicPr>
        <p:blipFill>
          <a:blip r:embed="rId6">
            <a:alphaModFix/>
          </a:blip>
          <a:stretch>
            <a:fillRect/>
          </a:stretch>
        </p:blipFill>
        <p:spPr>
          <a:xfrm>
            <a:off x="3524250" y="143949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33"/>
                                        </p:tgtEl>
                                        <p:attrNameLst>
                                          <p:attrName>style.visibility</p:attrName>
                                        </p:attrNameLst>
                                      </p:cBhvr>
                                      <p:to>
                                        <p:strVal val="visible"/>
                                      </p:to>
                                    </p:set>
                                    <p:animEffect transition="in" filter="fade">
                                      <p:cBhvr>
                                        <p:cTn id="7" dur="1000"/>
                                        <p:tgtEl>
                                          <p:spTgt spid="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7"/>
        <p:cNvGrpSpPr/>
        <p:nvPr/>
      </p:nvGrpSpPr>
      <p:grpSpPr>
        <a:xfrm>
          <a:off x="0" y="0"/>
          <a:ext cx="0" cy="0"/>
          <a:chOff x="0" y="0"/>
          <a:chExt cx="0" cy="0"/>
        </a:xfrm>
      </p:grpSpPr>
      <p:sp>
        <p:nvSpPr>
          <p:cNvPr id="2538" name="Google Shape;2538;p46"/>
          <p:cNvSpPr txBox="1">
            <a:spLocks noGrp="1"/>
          </p:cNvSpPr>
          <p:nvPr>
            <p:ph type="subTitle" idx="4294967295"/>
          </p:nvPr>
        </p:nvSpPr>
        <p:spPr>
          <a:xfrm>
            <a:off x="687590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C</a:t>
            </a:r>
            <a:endParaRPr sz="2400" b="1">
              <a:solidFill>
                <a:schemeClr val="lt1"/>
              </a:solidFill>
            </a:endParaRPr>
          </a:p>
        </p:txBody>
      </p:sp>
      <p:sp>
        <p:nvSpPr>
          <p:cNvPr id="2539" name="Google Shape;2539;p46"/>
          <p:cNvSpPr txBox="1">
            <a:spLocks noGrp="1"/>
          </p:cNvSpPr>
          <p:nvPr>
            <p:ph type="title" idx="2"/>
          </p:nvPr>
        </p:nvSpPr>
        <p:spPr>
          <a:xfrm>
            <a:off x="1004650" y="354650"/>
            <a:ext cx="7556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Considering people's goals, restrictions, and limitations is part of?  </a:t>
            </a:r>
            <a:endParaRPr>
              <a:solidFill>
                <a:schemeClr val="lt1"/>
              </a:solidFill>
            </a:endParaRPr>
          </a:p>
        </p:txBody>
      </p:sp>
      <p:sp>
        <p:nvSpPr>
          <p:cNvPr id="2540" name="Google Shape;2540;p46"/>
          <p:cNvSpPr txBox="1">
            <a:spLocks noGrp="1"/>
          </p:cNvSpPr>
          <p:nvPr>
            <p:ph type="subTitle" idx="4294967295"/>
          </p:nvPr>
        </p:nvSpPr>
        <p:spPr>
          <a:xfrm>
            <a:off x="1282031"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A</a:t>
            </a:r>
            <a:endParaRPr sz="2400" b="1">
              <a:solidFill>
                <a:schemeClr val="lt1"/>
              </a:solidFill>
            </a:endParaRPr>
          </a:p>
        </p:txBody>
      </p:sp>
      <p:sp>
        <p:nvSpPr>
          <p:cNvPr id="2541" name="Google Shape;2541;p46"/>
          <p:cNvSpPr txBox="1">
            <a:spLocks noGrp="1"/>
          </p:cNvSpPr>
          <p:nvPr>
            <p:ph type="subTitle" idx="4294967295"/>
          </p:nvPr>
        </p:nvSpPr>
        <p:spPr>
          <a:xfrm>
            <a:off x="407535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B</a:t>
            </a:r>
            <a:endParaRPr sz="2400" b="1">
              <a:solidFill>
                <a:schemeClr val="lt1"/>
              </a:solidFill>
            </a:endParaRPr>
          </a:p>
        </p:txBody>
      </p:sp>
      <p:cxnSp>
        <p:nvCxnSpPr>
          <p:cNvPr id="2542" name="Google Shape;2542;p46"/>
          <p:cNvCxnSpPr/>
          <p:nvPr/>
        </p:nvCxnSpPr>
        <p:spPr>
          <a:xfrm rot="10800000">
            <a:off x="5965000" y="1628150"/>
            <a:ext cx="0" cy="2403300"/>
          </a:xfrm>
          <a:prstGeom prst="straightConnector1">
            <a:avLst/>
          </a:prstGeom>
          <a:noFill/>
          <a:ln w="19050" cap="flat" cmpd="sng">
            <a:solidFill>
              <a:schemeClr val="lt1"/>
            </a:solidFill>
            <a:prstDash val="solid"/>
            <a:round/>
            <a:headEnd type="none" w="med" len="med"/>
            <a:tailEnd type="none" w="med" len="med"/>
          </a:ln>
        </p:spPr>
      </p:cxnSp>
      <p:cxnSp>
        <p:nvCxnSpPr>
          <p:cNvPr id="2543" name="Google Shape;2543;p46"/>
          <p:cNvCxnSpPr/>
          <p:nvPr/>
        </p:nvCxnSpPr>
        <p:spPr>
          <a:xfrm rot="10800000">
            <a:off x="3174250" y="1628150"/>
            <a:ext cx="0" cy="2403300"/>
          </a:xfrm>
          <a:prstGeom prst="straightConnector1">
            <a:avLst/>
          </a:prstGeom>
          <a:noFill/>
          <a:ln w="19050" cap="flat" cmpd="sng">
            <a:solidFill>
              <a:schemeClr val="lt1"/>
            </a:solidFill>
            <a:prstDash val="solid"/>
            <a:round/>
            <a:headEnd type="none" w="med" len="med"/>
            <a:tailEnd type="none" w="med" len="med"/>
          </a:ln>
        </p:spPr>
      </p:cxnSp>
      <p:sp>
        <p:nvSpPr>
          <p:cNvPr id="2544" name="Google Shape;2544;p46"/>
          <p:cNvSpPr/>
          <p:nvPr/>
        </p:nvSpPr>
        <p:spPr>
          <a:xfrm rot="8100000">
            <a:off x="164261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6"/>
          <p:cNvSpPr/>
          <p:nvPr/>
        </p:nvSpPr>
        <p:spPr>
          <a:xfrm rot="8100000">
            <a:off x="4439555"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6"/>
          <p:cNvSpPr/>
          <p:nvPr/>
        </p:nvSpPr>
        <p:spPr>
          <a:xfrm rot="8100000">
            <a:off x="723996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6"/>
          <p:cNvSpPr txBox="1">
            <a:spLocks noGrp="1"/>
          </p:cNvSpPr>
          <p:nvPr>
            <p:ph type="ctrTitle"/>
          </p:nvPr>
        </p:nvSpPr>
        <p:spPr>
          <a:xfrm>
            <a:off x="3257151" y="2685900"/>
            <a:ext cx="2905200" cy="768600"/>
          </a:xfrm>
          <a:prstGeom prst="rect">
            <a:avLst/>
          </a:prstGeom>
        </p:spPr>
        <p:txBody>
          <a:bodyPr spcFirstLastPara="1" wrap="square" lIns="91425" tIns="91425" rIns="91425" bIns="91425" anchor="b" anchorCtr="0">
            <a:noAutofit/>
          </a:bodyPr>
          <a:lstStyle/>
          <a:p>
            <a:pPr marL="274320" marR="274320" lvl="0" indent="0" algn="ctr" rtl="0">
              <a:spcBef>
                <a:spcPts val="0"/>
              </a:spcBef>
              <a:spcAft>
                <a:spcPts val="0"/>
              </a:spcAft>
              <a:buNone/>
            </a:pPr>
            <a:r>
              <a:rPr lang="en"/>
              <a:t>A comprehensive exercise plan</a:t>
            </a:r>
            <a:endParaRPr/>
          </a:p>
        </p:txBody>
      </p:sp>
      <p:sp>
        <p:nvSpPr>
          <p:cNvPr id="2548" name="Google Shape;2548;p46"/>
          <p:cNvSpPr txBox="1">
            <a:spLocks noGrp="1"/>
          </p:cNvSpPr>
          <p:nvPr>
            <p:ph type="ctrTitle" idx="4"/>
          </p:nvPr>
        </p:nvSpPr>
        <p:spPr>
          <a:xfrm>
            <a:off x="636695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 partial exercise plan</a:t>
            </a:r>
            <a:endParaRPr/>
          </a:p>
        </p:txBody>
      </p:sp>
      <p:sp>
        <p:nvSpPr>
          <p:cNvPr id="2549" name="Google Shape;2549;p46"/>
          <p:cNvSpPr txBox="1">
            <a:spLocks noGrp="1"/>
          </p:cNvSpPr>
          <p:nvPr>
            <p:ph type="ctrTitle" idx="6"/>
          </p:nvPr>
        </p:nvSpPr>
        <p:spPr>
          <a:xfrm>
            <a:off x="77758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 complete exercise plan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540"/>
                                        </p:tgtEl>
                                        <p:attrNameLst>
                                          <p:attrName>style.visibility</p:attrName>
                                        </p:attrNameLst>
                                      </p:cBhvr>
                                      <p:to>
                                        <p:strVal val="hidden"/>
                                      </p:to>
                                    </p:set>
                                  </p:childTnLst>
                                </p:cTn>
                              </p:par>
                            </p:childTnLst>
                          </p:cTn>
                        </p:par>
                        <p:par>
                          <p:cTn id="7" fill="hold">
                            <p:stCondLst>
                              <p:cond delay="1000"/>
                            </p:stCondLst>
                            <p:childTnLst>
                              <p:par>
                                <p:cTn id="8" presetID="1" presetClass="exit" presetSubtype="0" fill="hold" nodeType="afterEffect">
                                  <p:stCondLst>
                                    <p:cond delay="0"/>
                                  </p:stCondLst>
                                  <p:childTnLst>
                                    <p:set>
                                      <p:cBhvr>
                                        <p:cTn id="9" dur="1" fill="hold">
                                          <p:stCondLst>
                                            <p:cond delay="1000"/>
                                          </p:stCondLst>
                                        </p:cTn>
                                        <p:tgtEl>
                                          <p:spTgt spid="2544"/>
                                        </p:tgtEl>
                                        <p:attrNameLst>
                                          <p:attrName>style.visibility</p:attrName>
                                        </p:attrNameLst>
                                      </p:cBhvr>
                                      <p:to>
                                        <p:strVal val="hidden"/>
                                      </p:to>
                                    </p:set>
                                  </p:childTnLst>
                                </p:cTn>
                              </p:par>
                              <p:par>
                                <p:cTn id="10" presetID="1" presetClass="exit" presetSubtype="0" fill="hold" nodeType="withEffect">
                                  <p:stCondLst>
                                    <p:cond delay="0"/>
                                  </p:stCondLst>
                                  <p:childTnLst>
                                    <p:set>
                                      <p:cBhvr>
                                        <p:cTn id="11" dur="1" fill="hold">
                                          <p:stCondLst>
                                            <p:cond delay="1000"/>
                                          </p:stCondLst>
                                        </p:cTn>
                                        <p:tgtEl>
                                          <p:spTgt spid="2549"/>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1000"/>
                                          </p:stCondLst>
                                        </p:cTn>
                                        <p:tgtEl>
                                          <p:spTgt spid="2538"/>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1000"/>
                                          </p:stCondLst>
                                        </p:cTn>
                                        <p:tgtEl>
                                          <p:spTgt spid="2546"/>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1000"/>
                                          </p:stCondLst>
                                        </p:cTn>
                                        <p:tgtEl>
                                          <p:spTgt spid="25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4" name="Google Shape;2554;p47"/>
          <p:cNvSpPr txBox="1">
            <a:spLocks noGrp="1"/>
          </p:cNvSpPr>
          <p:nvPr>
            <p:ph type="subTitle" idx="4294967295"/>
          </p:nvPr>
        </p:nvSpPr>
        <p:spPr>
          <a:xfrm>
            <a:off x="687590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C</a:t>
            </a:r>
            <a:endParaRPr sz="2400" b="1">
              <a:solidFill>
                <a:schemeClr val="lt1"/>
              </a:solidFill>
            </a:endParaRPr>
          </a:p>
        </p:txBody>
      </p:sp>
      <p:sp>
        <p:nvSpPr>
          <p:cNvPr id="2555" name="Google Shape;2555;p47"/>
          <p:cNvSpPr txBox="1">
            <a:spLocks noGrp="1"/>
          </p:cNvSpPr>
          <p:nvPr>
            <p:ph type="title" idx="2"/>
          </p:nvPr>
        </p:nvSpPr>
        <p:spPr>
          <a:xfrm>
            <a:off x="1004650" y="354650"/>
            <a:ext cx="7556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Cardiorespiratory fitness is also known as?  </a:t>
            </a:r>
            <a:endParaRPr>
              <a:solidFill>
                <a:schemeClr val="lt1"/>
              </a:solidFill>
            </a:endParaRPr>
          </a:p>
        </p:txBody>
      </p:sp>
      <p:sp>
        <p:nvSpPr>
          <p:cNvPr id="2556" name="Google Shape;2556;p47"/>
          <p:cNvSpPr txBox="1">
            <a:spLocks noGrp="1"/>
          </p:cNvSpPr>
          <p:nvPr>
            <p:ph type="subTitle" idx="4294967295"/>
          </p:nvPr>
        </p:nvSpPr>
        <p:spPr>
          <a:xfrm>
            <a:off x="1282031"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A</a:t>
            </a:r>
            <a:endParaRPr sz="2400" b="1">
              <a:solidFill>
                <a:schemeClr val="lt1"/>
              </a:solidFill>
            </a:endParaRPr>
          </a:p>
        </p:txBody>
      </p:sp>
      <p:sp>
        <p:nvSpPr>
          <p:cNvPr id="2557" name="Google Shape;2557;p47"/>
          <p:cNvSpPr txBox="1">
            <a:spLocks noGrp="1"/>
          </p:cNvSpPr>
          <p:nvPr>
            <p:ph type="subTitle" idx="4294967295"/>
          </p:nvPr>
        </p:nvSpPr>
        <p:spPr>
          <a:xfrm>
            <a:off x="407535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B</a:t>
            </a:r>
            <a:endParaRPr sz="2400" b="1">
              <a:solidFill>
                <a:schemeClr val="lt1"/>
              </a:solidFill>
            </a:endParaRPr>
          </a:p>
        </p:txBody>
      </p:sp>
      <p:cxnSp>
        <p:nvCxnSpPr>
          <p:cNvPr id="2558" name="Google Shape;2558;p47"/>
          <p:cNvCxnSpPr/>
          <p:nvPr/>
        </p:nvCxnSpPr>
        <p:spPr>
          <a:xfrm rot="10800000">
            <a:off x="5965000" y="1628150"/>
            <a:ext cx="0" cy="2403300"/>
          </a:xfrm>
          <a:prstGeom prst="straightConnector1">
            <a:avLst/>
          </a:prstGeom>
          <a:noFill/>
          <a:ln w="19050" cap="flat" cmpd="sng">
            <a:solidFill>
              <a:schemeClr val="lt1"/>
            </a:solidFill>
            <a:prstDash val="solid"/>
            <a:round/>
            <a:headEnd type="none" w="med" len="med"/>
            <a:tailEnd type="none" w="med" len="med"/>
          </a:ln>
        </p:spPr>
      </p:cxnSp>
      <p:cxnSp>
        <p:nvCxnSpPr>
          <p:cNvPr id="2559" name="Google Shape;2559;p47"/>
          <p:cNvCxnSpPr/>
          <p:nvPr/>
        </p:nvCxnSpPr>
        <p:spPr>
          <a:xfrm rot="10800000">
            <a:off x="3174250" y="1628150"/>
            <a:ext cx="0" cy="2403300"/>
          </a:xfrm>
          <a:prstGeom prst="straightConnector1">
            <a:avLst/>
          </a:prstGeom>
          <a:noFill/>
          <a:ln w="19050" cap="flat" cmpd="sng">
            <a:solidFill>
              <a:schemeClr val="lt1"/>
            </a:solidFill>
            <a:prstDash val="solid"/>
            <a:round/>
            <a:headEnd type="none" w="med" len="med"/>
            <a:tailEnd type="none" w="med" len="med"/>
          </a:ln>
        </p:spPr>
      </p:cxnSp>
      <p:sp>
        <p:nvSpPr>
          <p:cNvPr id="2560" name="Google Shape;2560;p47"/>
          <p:cNvSpPr/>
          <p:nvPr/>
        </p:nvSpPr>
        <p:spPr>
          <a:xfrm rot="8100000">
            <a:off x="164261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7"/>
          <p:cNvSpPr/>
          <p:nvPr/>
        </p:nvSpPr>
        <p:spPr>
          <a:xfrm rot="8100000">
            <a:off x="4439555"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7"/>
          <p:cNvSpPr/>
          <p:nvPr/>
        </p:nvSpPr>
        <p:spPr>
          <a:xfrm rot="8100000">
            <a:off x="723996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7"/>
          <p:cNvSpPr txBox="1">
            <a:spLocks noGrp="1"/>
          </p:cNvSpPr>
          <p:nvPr>
            <p:ph type="ctrTitle"/>
          </p:nvPr>
        </p:nvSpPr>
        <p:spPr>
          <a:xfrm>
            <a:off x="3402225" y="2685900"/>
            <a:ext cx="2321400" cy="768600"/>
          </a:xfrm>
          <a:prstGeom prst="rect">
            <a:avLst/>
          </a:prstGeom>
        </p:spPr>
        <p:txBody>
          <a:bodyPr spcFirstLastPara="1" wrap="square" lIns="91425" tIns="91425" rIns="91425" bIns="91425" anchor="b" anchorCtr="0">
            <a:noAutofit/>
          </a:bodyPr>
          <a:lstStyle/>
          <a:p>
            <a:pPr marL="274320" marR="274320" lvl="0" indent="0" algn="ctr" rtl="0">
              <a:spcBef>
                <a:spcPts val="0"/>
              </a:spcBef>
              <a:spcAft>
                <a:spcPts val="0"/>
              </a:spcAft>
              <a:buNone/>
            </a:pPr>
            <a:r>
              <a:rPr lang="en"/>
              <a:t>Air fitness</a:t>
            </a:r>
            <a:endParaRPr/>
          </a:p>
        </p:txBody>
      </p:sp>
      <p:sp>
        <p:nvSpPr>
          <p:cNvPr id="2564" name="Google Shape;2564;p47"/>
          <p:cNvSpPr txBox="1">
            <a:spLocks noGrp="1"/>
          </p:cNvSpPr>
          <p:nvPr>
            <p:ph type="ctrTitle" idx="4"/>
          </p:nvPr>
        </p:nvSpPr>
        <p:spPr>
          <a:xfrm>
            <a:off x="636695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Aerobic fitness</a:t>
            </a:r>
            <a:endParaRPr/>
          </a:p>
        </p:txBody>
      </p:sp>
      <p:sp>
        <p:nvSpPr>
          <p:cNvPr id="2565" name="Google Shape;2565;p47"/>
          <p:cNvSpPr txBox="1">
            <a:spLocks noGrp="1"/>
          </p:cNvSpPr>
          <p:nvPr>
            <p:ph type="ctrTitle" idx="6"/>
          </p:nvPr>
        </p:nvSpPr>
        <p:spPr>
          <a:xfrm>
            <a:off x="77758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Heart fitness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55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2560"/>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000"/>
                                          </p:stCondLst>
                                        </p:cTn>
                                        <p:tgtEl>
                                          <p:spTgt spid="256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000"/>
                                          </p:stCondLst>
                                        </p:cTn>
                                        <p:tgtEl>
                                          <p:spTgt spid="255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000"/>
                                          </p:stCondLst>
                                        </p:cTn>
                                        <p:tgtEl>
                                          <p:spTgt spid="256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000"/>
                                          </p:stCondLst>
                                        </p:cTn>
                                        <p:tgtEl>
                                          <p:spTgt spid="25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9"/>
        <p:cNvGrpSpPr/>
        <p:nvPr/>
      </p:nvGrpSpPr>
      <p:grpSpPr>
        <a:xfrm>
          <a:off x="0" y="0"/>
          <a:ext cx="0" cy="0"/>
          <a:chOff x="0" y="0"/>
          <a:chExt cx="0" cy="0"/>
        </a:xfrm>
      </p:grpSpPr>
      <p:sp>
        <p:nvSpPr>
          <p:cNvPr id="2570" name="Google Shape;2570;p48"/>
          <p:cNvSpPr txBox="1">
            <a:spLocks noGrp="1"/>
          </p:cNvSpPr>
          <p:nvPr>
            <p:ph type="subTitle" idx="4294967295"/>
          </p:nvPr>
        </p:nvSpPr>
        <p:spPr>
          <a:xfrm>
            <a:off x="687590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C</a:t>
            </a:r>
            <a:endParaRPr sz="2400" b="1">
              <a:solidFill>
                <a:schemeClr val="lt1"/>
              </a:solidFill>
            </a:endParaRPr>
          </a:p>
        </p:txBody>
      </p:sp>
      <p:sp>
        <p:nvSpPr>
          <p:cNvPr id="2571" name="Google Shape;2571;p48"/>
          <p:cNvSpPr txBox="1">
            <a:spLocks noGrp="1"/>
          </p:cNvSpPr>
          <p:nvPr>
            <p:ph type="title" idx="2"/>
          </p:nvPr>
        </p:nvSpPr>
        <p:spPr>
          <a:xfrm>
            <a:off x="1004650" y="354650"/>
            <a:ext cx="7556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Muscular fitness is also referred to as?  </a:t>
            </a:r>
            <a:endParaRPr>
              <a:solidFill>
                <a:schemeClr val="lt1"/>
              </a:solidFill>
            </a:endParaRPr>
          </a:p>
        </p:txBody>
      </p:sp>
      <p:sp>
        <p:nvSpPr>
          <p:cNvPr id="2572" name="Google Shape;2572;p48"/>
          <p:cNvSpPr txBox="1">
            <a:spLocks noGrp="1"/>
          </p:cNvSpPr>
          <p:nvPr>
            <p:ph type="subTitle" idx="4294967295"/>
          </p:nvPr>
        </p:nvSpPr>
        <p:spPr>
          <a:xfrm>
            <a:off x="1282031"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A</a:t>
            </a:r>
            <a:endParaRPr sz="2400" b="1">
              <a:solidFill>
                <a:schemeClr val="lt1"/>
              </a:solidFill>
            </a:endParaRPr>
          </a:p>
        </p:txBody>
      </p:sp>
      <p:sp>
        <p:nvSpPr>
          <p:cNvPr id="2573" name="Google Shape;2573;p48"/>
          <p:cNvSpPr txBox="1">
            <a:spLocks noGrp="1"/>
          </p:cNvSpPr>
          <p:nvPr>
            <p:ph type="subTitle" idx="4294967295"/>
          </p:nvPr>
        </p:nvSpPr>
        <p:spPr>
          <a:xfrm>
            <a:off x="407535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B</a:t>
            </a:r>
            <a:endParaRPr sz="2400" b="1">
              <a:solidFill>
                <a:schemeClr val="lt1"/>
              </a:solidFill>
            </a:endParaRPr>
          </a:p>
        </p:txBody>
      </p:sp>
      <p:cxnSp>
        <p:nvCxnSpPr>
          <p:cNvPr id="2574" name="Google Shape;2574;p48"/>
          <p:cNvCxnSpPr/>
          <p:nvPr/>
        </p:nvCxnSpPr>
        <p:spPr>
          <a:xfrm rot="10800000">
            <a:off x="5965000" y="1628150"/>
            <a:ext cx="0" cy="2403300"/>
          </a:xfrm>
          <a:prstGeom prst="straightConnector1">
            <a:avLst/>
          </a:prstGeom>
          <a:noFill/>
          <a:ln w="19050" cap="flat" cmpd="sng">
            <a:solidFill>
              <a:schemeClr val="lt1"/>
            </a:solidFill>
            <a:prstDash val="solid"/>
            <a:round/>
            <a:headEnd type="none" w="med" len="med"/>
            <a:tailEnd type="none" w="med" len="med"/>
          </a:ln>
        </p:spPr>
      </p:cxnSp>
      <p:cxnSp>
        <p:nvCxnSpPr>
          <p:cNvPr id="2575" name="Google Shape;2575;p48"/>
          <p:cNvCxnSpPr/>
          <p:nvPr/>
        </p:nvCxnSpPr>
        <p:spPr>
          <a:xfrm rot="10800000">
            <a:off x="3174250" y="1628150"/>
            <a:ext cx="0" cy="2403300"/>
          </a:xfrm>
          <a:prstGeom prst="straightConnector1">
            <a:avLst/>
          </a:prstGeom>
          <a:noFill/>
          <a:ln w="19050" cap="flat" cmpd="sng">
            <a:solidFill>
              <a:schemeClr val="lt1"/>
            </a:solidFill>
            <a:prstDash val="solid"/>
            <a:round/>
            <a:headEnd type="none" w="med" len="med"/>
            <a:tailEnd type="none" w="med" len="med"/>
          </a:ln>
        </p:spPr>
      </p:cxnSp>
      <p:sp>
        <p:nvSpPr>
          <p:cNvPr id="2576" name="Google Shape;2576;p48"/>
          <p:cNvSpPr/>
          <p:nvPr/>
        </p:nvSpPr>
        <p:spPr>
          <a:xfrm rot="8100000">
            <a:off x="164261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8"/>
          <p:cNvSpPr/>
          <p:nvPr/>
        </p:nvSpPr>
        <p:spPr>
          <a:xfrm rot="8100000">
            <a:off x="4439555"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8"/>
          <p:cNvSpPr/>
          <p:nvPr/>
        </p:nvSpPr>
        <p:spPr>
          <a:xfrm rot="8100000">
            <a:off x="723996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8"/>
          <p:cNvSpPr txBox="1">
            <a:spLocks noGrp="1"/>
          </p:cNvSpPr>
          <p:nvPr>
            <p:ph type="ctrTitle"/>
          </p:nvPr>
        </p:nvSpPr>
        <p:spPr>
          <a:xfrm>
            <a:off x="3402225" y="2685900"/>
            <a:ext cx="2321400" cy="768600"/>
          </a:xfrm>
          <a:prstGeom prst="rect">
            <a:avLst/>
          </a:prstGeom>
        </p:spPr>
        <p:txBody>
          <a:bodyPr spcFirstLastPara="1" wrap="square" lIns="91425" tIns="91425" rIns="91425" bIns="91425" anchor="b" anchorCtr="0">
            <a:noAutofit/>
          </a:bodyPr>
          <a:lstStyle/>
          <a:p>
            <a:pPr marL="274320" marR="274320" lvl="0" indent="0" algn="ctr" rtl="0">
              <a:spcBef>
                <a:spcPts val="0"/>
              </a:spcBef>
              <a:spcAft>
                <a:spcPts val="0"/>
              </a:spcAft>
              <a:buNone/>
            </a:pPr>
            <a:r>
              <a:rPr lang="en"/>
              <a:t>Muscular Strength </a:t>
            </a:r>
            <a:endParaRPr/>
          </a:p>
        </p:txBody>
      </p:sp>
      <p:sp>
        <p:nvSpPr>
          <p:cNvPr id="2580" name="Google Shape;2580;p48"/>
          <p:cNvSpPr txBox="1">
            <a:spLocks noGrp="1"/>
          </p:cNvSpPr>
          <p:nvPr>
            <p:ph type="ctrTitle" idx="4"/>
          </p:nvPr>
        </p:nvSpPr>
        <p:spPr>
          <a:xfrm>
            <a:off x="636695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Muscular endurance</a:t>
            </a:r>
            <a:endParaRPr/>
          </a:p>
        </p:txBody>
      </p:sp>
      <p:sp>
        <p:nvSpPr>
          <p:cNvPr id="2581" name="Google Shape;2581;p48"/>
          <p:cNvSpPr txBox="1">
            <a:spLocks noGrp="1"/>
          </p:cNvSpPr>
          <p:nvPr>
            <p:ph type="ctrTitle" idx="6"/>
          </p:nvPr>
        </p:nvSpPr>
        <p:spPr>
          <a:xfrm>
            <a:off x="77758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Resistance training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57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25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000"/>
                                          </p:stCondLst>
                                        </p:cTn>
                                        <p:tgtEl>
                                          <p:spTgt spid="257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000"/>
                                          </p:stCondLst>
                                        </p:cTn>
                                        <p:tgtEl>
                                          <p:spTgt spid="257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000"/>
                                          </p:stCondLst>
                                        </p:cTn>
                                        <p:tgtEl>
                                          <p:spTgt spid="257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000"/>
                                          </p:stCondLst>
                                        </p:cTn>
                                        <p:tgtEl>
                                          <p:spTgt spid="25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85"/>
        <p:cNvGrpSpPr/>
        <p:nvPr/>
      </p:nvGrpSpPr>
      <p:grpSpPr>
        <a:xfrm>
          <a:off x="0" y="0"/>
          <a:ext cx="0" cy="0"/>
          <a:chOff x="0" y="0"/>
          <a:chExt cx="0" cy="0"/>
        </a:xfrm>
      </p:grpSpPr>
      <p:sp>
        <p:nvSpPr>
          <p:cNvPr id="2586" name="Google Shape;2586;p49"/>
          <p:cNvSpPr txBox="1">
            <a:spLocks noGrp="1"/>
          </p:cNvSpPr>
          <p:nvPr>
            <p:ph type="subTitle" idx="4294967295"/>
          </p:nvPr>
        </p:nvSpPr>
        <p:spPr>
          <a:xfrm>
            <a:off x="687590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C</a:t>
            </a:r>
            <a:endParaRPr sz="2400" b="1">
              <a:solidFill>
                <a:schemeClr val="lt1"/>
              </a:solidFill>
            </a:endParaRPr>
          </a:p>
        </p:txBody>
      </p:sp>
      <p:sp>
        <p:nvSpPr>
          <p:cNvPr id="2587" name="Google Shape;2587;p49"/>
          <p:cNvSpPr txBox="1">
            <a:spLocks noGrp="1"/>
          </p:cNvSpPr>
          <p:nvPr>
            <p:ph type="title" idx="2"/>
          </p:nvPr>
        </p:nvSpPr>
        <p:spPr>
          <a:xfrm>
            <a:off x="1004650" y="354650"/>
            <a:ext cx="7556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long should you wait between strength training session?  </a:t>
            </a:r>
            <a:endParaRPr>
              <a:solidFill>
                <a:schemeClr val="lt1"/>
              </a:solidFill>
            </a:endParaRPr>
          </a:p>
        </p:txBody>
      </p:sp>
      <p:sp>
        <p:nvSpPr>
          <p:cNvPr id="2588" name="Google Shape;2588;p49"/>
          <p:cNvSpPr txBox="1">
            <a:spLocks noGrp="1"/>
          </p:cNvSpPr>
          <p:nvPr>
            <p:ph type="subTitle" idx="4294967295"/>
          </p:nvPr>
        </p:nvSpPr>
        <p:spPr>
          <a:xfrm>
            <a:off x="1282031"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A</a:t>
            </a:r>
            <a:endParaRPr sz="2400" b="1">
              <a:solidFill>
                <a:schemeClr val="lt1"/>
              </a:solidFill>
            </a:endParaRPr>
          </a:p>
        </p:txBody>
      </p:sp>
      <p:sp>
        <p:nvSpPr>
          <p:cNvPr id="2589" name="Google Shape;2589;p49"/>
          <p:cNvSpPr txBox="1">
            <a:spLocks noGrp="1"/>
          </p:cNvSpPr>
          <p:nvPr>
            <p:ph type="subTitle" idx="4294967295"/>
          </p:nvPr>
        </p:nvSpPr>
        <p:spPr>
          <a:xfrm>
            <a:off x="407535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B</a:t>
            </a:r>
            <a:endParaRPr sz="2400" b="1">
              <a:solidFill>
                <a:schemeClr val="lt1"/>
              </a:solidFill>
            </a:endParaRPr>
          </a:p>
        </p:txBody>
      </p:sp>
      <p:cxnSp>
        <p:nvCxnSpPr>
          <p:cNvPr id="2590" name="Google Shape;2590;p49"/>
          <p:cNvCxnSpPr/>
          <p:nvPr/>
        </p:nvCxnSpPr>
        <p:spPr>
          <a:xfrm rot="10800000">
            <a:off x="5965000" y="1628150"/>
            <a:ext cx="0" cy="2403300"/>
          </a:xfrm>
          <a:prstGeom prst="straightConnector1">
            <a:avLst/>
          </a:prstGeom>
          <a:noFill/>
          <a:ln w="19050" cap="flat" cmpd="sng">
            <a:solidFill>
              <a:schemeClr val="lt1"/>
            </a:solidFill>
            <a:prstDash val="solid"/>
            <a:round/>
            <a:headEnd type="none" w="med" len="med"/>
            <a:tailEnd type="none" w="med" len="med"/>
          </a:ln>
        </p:spPr>
      </p:cxnSp>
      <p:cxnSp>
        <p:nvCxnSpPr>
          <p:cNvPr id="2591" name="Google Shape;2591;p49"/>
          <p:cNvCxnSpPr/>
          <p:nvPr/>
        </p:nvCxnSpPr>
        <p:spPr>
          <a:xfrm rot="10800000">
            <a:off x="3174250" y="1628150"/>
            <a:ext cx="0" cy="2403300"/>
          </a:xfrm>
          <a:prstGeom prst="straightConnector1">
            <a:avLst/>
          </a:prstGeom>
          <a:noFill/>
          <a:ln w="19050" cap="flat" cmpd="sng">
            <a:solidFill>
              <a:schemeClr val="lt1"/>
            </a:solidFill>
            <a:prstDash val="solid"/>
            <a:round/>
            <a:headEnd type="none" w="med" len="med"/>
            <a:tailEnd type="none" w="med" len="med"/>
          </a:ln>
        </p:spPr>
      </p:cxnSp>
      <p:sp>
        <p:nvSpPr>
          <p:cNvPr id="2592" name="Google Shape;2592;p49"/>
          <p:cNvSpPr/>
          <p:nvPr/>
        </p:nvSpPr>
        <p:spPr>
          <a:xfrm rot="8100000">
            <a:off x="164261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9"/>
          <p:cNvSpPr/>
          <p:nvPr/>
        </p:nvSpPr>
        <p:spPr>
          <a:xfrm rot="8100000">
            <a:off x="4439555"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9"/>
          <p:cNvSpPr/>
          <p:nvPr/>
        </p:nvSpPr>
        <p:spPr>
          <a:xfrm rot="8100000">
            <a:off x="723996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9"/>
          <p:cNvSpPr txBox="1">
            <a:spLocks noGrp="1"/>
          </p:cNvSpPr>
          <p:nvPr>
            <p:ph type="ctrTitle"/>
          </p:nvPr>
        </p:nvSpPr>
        <p:spPr>
          <a:xfrm>
            <a:off x="3402225" y="2685900"/>
            <a:ext cx="2321400" cy="768600"/>
          </a:xfrm>
          <a:prstGeom prst="rect">
            <a:avLst/>
          </a:prstGeom>
        </p:spPr>
        <p:txBody>
          <a:bodyPr spcFirstLastPara="1" wrap="square" lIns="91425" tIns="91425" rIns="91425" bIns="91425" anchor="b" anchorCtr="0">
            <a:noAutofit/>
          </a:bodyPr>
          <a:lstStyle/>
          <a:p>
            <a:pPr marL="274320" marR="274320" lvl="0" indent="0" algn="ctr" rtl="0">
              <a:spcBef>
                <a:spcPts val="0"/>
              </a:spcBef>
              <a:spcAft>
                <a:spcPts val="0"/>
              </a:spcAft>
              <a:buNone/>
            </a:pPr>
            <a:r>
              <a:rPr lang="en"/>
              <a:t>48 hours </a:t>
            </a:r>
            <a:endParaRPr/>
          </a:p>
        </p:txBody>
      </p:sp>
      <p:sp>
        <p:nvSpPr>
          <p:cNvPr id="2596" name="Google Shape;2596;p49"/>
          <p:cNvSpPr txBox="1">
            <a:spLocks noGrp="1"/>
          </p:cNvSpPr>
          <p:nvPr>
            <p:ph type="ctrTitle" idx="4"/>
          </p:nvPr>
        </p:nvSpPr>
        <p:spPr>
          <a:xfrm>
            <a:off x="636695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72 hours</a:t>
            </a:r>
            <a:endParaRPr/>
          </a:p>
        </p:txBody>
      </p:sp>
      <p:sp>
        <p:nvSpPr>
          <p:cNvPr id="2597" name="Google Shape;2597;p49"/>
          <p:cNvSpPr txBox="1">
            <a:spLocks noGrp="1"/>
          </p:cNvSpPr>
          <p:nvPr>
            <p:ph type="ctrTitle" idx="6"/>
          </p:nvPr>
        </p:nvSpPr>
        <p:spPr>
          <a:xfrm>
            <a:off x="77758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20 hours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58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259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000"/>
                                          </p:stCondLst>
                                        </p:cTn>
                                        <p:tgtEl>
                                          <p:spTgt spid="259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000"/>
                                          </p:stCondLst>
                                        </p:cTn>
                                        <p:tgtEl>
                                          <p:spTgt spid="258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000"/>
                                          </p:stCondLst>
                                        </p:cTn>
                                        <p:tgtEl>
                                          <p:spTgt spid="259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000"/>
                                          </p:stCondLst>
                                        </p:cTn>
                                        <p:tgtEl>
                                          <p:spTgt spid="25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01"/>
        <p:cNvGrpSpPr/>
        <p:nvPr/>
      </p:nvGrpSpPr>
      <p:grpSpPr>
        <a:xfrm>
          <a:off x="0" y="0"/>
          <a:ext cx="0" cy="0"/>
          <a:chOff x="0" y="0"/>
          <a:chExt cx="0" cy="0"/>
        </a:xfrm>
      </p:grpSpPr>
      <p:cxnSp>
        <p:nvCxnSpPr>
          <p:cNvPr id="2602" name="Google Shape;2602;p50"/>
          <p:cNvCxnSpPr/>
          <p:nvPr/>
        </p:nvCxnSpPr>
        <p:spPr>
          <a:xfrm rot="10800000">
            <a:off x="2009775" y="1362150"/>
            <a:ext cx="0" cy="2466900"/>
          </a:xfrm>
          <a:prstGeom prst="straightConnector1">
            <a:avLst/>
          </a:prstGeom>
          <a:noFill/>
          <a:ln w="19050" cap="flat" cmpd="sng">
            <a:solidFill>
              <a:schemeClr val="lt1"/>
            </a:solidFill>
            <a:prstDash val="solid"/>
            <a:round/>
            <a:headEnd type="none" w="med" len="med"/>
            <a:tailEnd type="none" w="med" len="med"/>
          </a:ln>
        </p:spPr>
      </p:cxnSp>
      <p:pic>
        <p:nvPicPr>
          <p:cNvPr id="2603" name="Google Shape;2603;p50" descr="No equipment needed to tone up your arms in 4 minutes — from ModelFIT.&#10;&#10;On Anna: Sweaty Betty and Athletic Propulsion Labs (APL) shoes&#10;On Sarah: Sweaty Betty tights, Fabletics top, and Nike shoes &#10;On Triana: Lululemon tights, Varley top, and Nike shoes &#10;&#10;POPSUGAR Fitness offers fresh fitness tutorials, workouts, and exercises that will help you on your road to healthy living, weight loss, and stress relief.  Check out Class FitSugar, our do-it-along-with-us real-time workout show hosted by Anna Renderer who will inspire you to sweat alongside fitness experts and Hollywood’s hottest celebrity trainers. Class FitSugar regularly covers the most buzzed-about workout classes and trends, including the Victoria's Secret workout, Tabata, P90X, Bar Method, and more.&#10;&#10;Subscribe to POPSUGAR Fitness!&#10;http://www.youtube.com/subscription_center?add_user=popsugartvfit&#10;&#10;Check out the rest of our channel:&#10;https://www.youtube.com/user/popsugartvfit" title="4-Minute No-Weight, Arm Toning Workout | Class FitSugar">
            <a:hlinkClick r:id="rId3"/>
          </p:cNvPr>
          <p:cNvPicPr preferRelativeResize="0"/>
          <p:nvPr/>
        </p:nvPicPr>
        <p:blipFill>
          <a:blip r:embed="rId4">
            <a:alphaModFix/>
          </a:blip>
          <a:stretch>
            <a:fillRect/>
          </a:stretch>
        </p:blipFill>
        <p:spPr>
          <a:xfrm>
            <a:off x="2586200" y="96600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3"/>
                                        </p:tgtEl>
                                        <p:attrNameLst>
                                          <p:attrName>style.visibility</p:attrName>
                                        </p:attrNameLst>
                                      </p:cBhvr>
                                      <p:to>
                                        <p:strVal val="visible"/>
                                      </p:to>
                                    </p:set>
                                    <p:animEffect transition="in" filter="fade">
                                      <p:cBhvr>
                                        <p:cTn id="7" dur="1000"/>
                                        <p:tgtEl>
                                          <p:spTgt spid="2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4"/>
        <p:cNvGrpSpPr/>
        <p:nvPr/>
      </p:nvGrpSpPr>
      <p:grpSpPr>
        <a:xfrm>
          <a:off x="0" y="0"/>
          <a:ext cx="0" cy="0"/>
          <a:chOff x="0" y="0"/>
          <a:chExt cx="0" cy="0"/>
        </a:xfrm>
      </p:grpSpPr>
      <p:sp>
        <p:nvSpPr>
          <p:cNvPr id="2385" name="Google Shape;2385;p33"/>
          <p:cNvSpPr txBox="1">
            <a:spLocks noGrp="1"/>
          </p:cNvSpPr>
          <p:nvPr>
            <p:ph type="title"/>
          </p:nvPr>
        </p:nvSpPr>
        <p:spPr>
          <a:xfrm>
            <a:off x="1514475" y="354650"/>
            <a:ext cx="6115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Physical Fitness </a:t>
            </a:r>
            <a:endParaRPr>
              <a:solidFill>
                <a:schemeClr val="lt1"/>
              </a:solidFill>
            </a:endParaRPr>
          </a:p>
        </p:txBody>
      </p:sp>
      <p:sp>
        <p:nvSpPr>
          <p:cNvPr id="2386" name="Google Shape;2386;p33"/>
          <p:cNvSpPr txBox="1">
            <a:spLocks noGrp="1"/>
          </p:cNvSpPr>
          <p:nvPr>
            <p:ph type="body" idx="1"/>
          </p:nvPr>
        </p:nvSpPr>
        <p:spPr>
          <a:xfrm>
            <a:off x="627351" y="1382682"/>
            <a:ext cx="7796700" cy="331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This is a general state of health and well being. </a:t>
            </a:r>
            <a:endParaRPr/>
          </a:p>
          <a:p>
            <a:pPr marL="0" lvl="0" indent="0" algn="l" rtl="0">
              <a:spcBef>
                <a:spcPts val="1600"/>
              </a:spcBef>
              <a:spcAft>
                <a:spcPts val="0"/>
              </a:spcAft>
              <a:buNone/>
            </a:pPr>
            <a:r>
              <a:rPr lang="en"/>
              <a:t>This gives us the ability to perform aspects of sports, occupations and daily activities. </a:t>
            </a:r>
            <a:endParaRPr/>
          </a:p>
          <a:p>
            <a:pPr marL="0" lvl="0" indent="0" algn="l" rtl="0">
              <a:spcBef>
                <a:spcPts val="1600"/>
              </a:spcBef>
              <a:spcAft>
                <a:spcPts val="0"/>
              </a:spcAft>
              <a:buNone/>
            </a:pPr>
            <a:r>
              <a:rPr lang="en"/>
              <a:t>This is generally achieved through proper nutrition, moderate-vigorous physical exercise, and sufficient rest</a:t>
            </a:r>
            <a:endParaRPr/>
          </a:p>
          <a:p>
            <a:pPr marL="0" lvl="0" indent="0" algn="l" rtl="0">
              <a:spcBef>
                <a:spcPts val="1600"/>
              </a:spcBef>
              <a:spcAft>
                <a:spcPts val="1600"/>
              </a:spcAft>
              <a:buNone/>
            </a:pPr>
            <a:r>
              <a:rPr lang="en"/>
              <a:t>Do not sit to long. </a:t>
            </a: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7"/>
        <p:cNvGrpSpPr/>
        <p:nvPr/>
      </p:nvGrpSpPr>
      <p:grpSpPr>
        <a:xfrm>
          <a:off x="0" y="0"/>
          <a:ext cx="0" cy="0"/>
          <a:chOff x="0" y="0"/>
          <a:chExt cx="0" cy="0"/>
        </a:xfrm>
      </p:grpSpPr>
      <p:sp>
        <p:nvSpPr>
          <p:cNvPr id="2608" name="Google Shape;2608;p51"/>
          <p:cNvSpPr txBox="1">
            <a:spLocks noGrp="1"/>
          </p:cNvSpPr>
          <p:nvPr>
            <p:ph type="subTitle" idx="4294967295"/>
          </p:nvPr>
        </p:nvSpPr>
        <p:spPr>
          <a:xfrm>
            <a:off x="687590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C</a:t>
            </a:r>
            <a:endParaRPr sz="2400" b="1">
              <a:solidFill>
                <a:schemeClr val="lt1"/>
              </a:solidFill>
            </a:endParaRPr>
          </a:p>
        </p:txBody>
      </p:sp>
      <p:sp>
        <p:nvSpPr>
          <p:cNvPr id="2609" name="Google Shape;2609;p51"/>
          <p:cNvSpPr txBox="1">
            <a:spLocks noGrp="1"/>
          </p:cNvSpPr>
          <p:nvPr>
            <p:ph type="title" idx="2"/>
          </p:nvPr>
        </p:nvSpPr>
        <p:spPr>
          <a:xfrm>
            <a:off x="1004650" y="354650"/>
            <a:ext cx="7556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Flexibility is enhanced by the daily performance of ?  </a:t>
            </a:r>
            <a:endParaRPr>
              <a:solidFill>
                <a:schemeClr val="lt1"/>
              </a:solidFill>
            </a:endParaRPr>
          </a:p>
        </p:txBody>
      </p:sp>
      <p:sp>
        <p:nvSpPr>
          <p:cNvPr id="2610" name="Google Shape;2610;p51"/>
          <p:cNvSpPr txBox="1">
            <a:spLocks noGrp="1"/>
          </p:cNvSpPr>
          <p:nvPr>
            <p:ph type="subTitle" idx="4294967295"/>
          </p:nvPr>
        </p:nvSpPr>
        <p:spPr>
          <a:xfrm>
            <a:off x="1282031"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A</a:t>
            </a:r>
            <a:endParaRPr sz="2400" b="1">
              <a:solidFill>
                <a:schemeClr val="lt1"/>
              </a:solidFill>
            </a:endParaRPr>
          </a:p>
        </p:txBody>
      </p:sp>
      <p:sp>
        <p:nvSpPr>
          <p:cNvPr id="2611" name="Google Shape;2611;p51"/>
          <p:cNvSpPr txBox="1">
            <a:spLocks noGrp="1"/>
          </p:cNvSpPr>
          <p:nvPr>
            <p:ph type="subTitle" idx="4294967295"/>
          </p:nvPr>
        </p:nvSpPr>
        <p:spPr>
          <a:xfrm>
            <a:off x="407535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B</a:t>
            </a:r>
            <a:endParaRPr sz="2400" b="1">
              <a:solidFill>
                <a:schemeClr val="lt1"/>
              </a:solidFill>
            </a:endParaRPr>
          </a:p>
        </p:txBody>
      </p:sp>
      <p:cxnSp>
        <p:nvCxnSpPr>
          <p:cNvPr id="2612" name="Google Shape;2612;p51"/>
          <p:cNvCxnSpPr/>
          <p:nvPr/>
        </p:nvCxnSpPr>
        <p:spPr>
          <a:xfrm rot="10800000">
            <a:off x="5965000" y="1628150"/>
            <a:ext cx="0" cy="2403300"/>
          </a:xfrm>
          <a:prstGeom prst="straightConnector1">
            <a:avLst/>
          </a:prstGeom>
          <a:noFill/>
          <a:ln w="19050" cap="flat" cmpd="sng">
            <a:solidFill>
              <a:schemeClr val="lt1"/>
            </a:solidFill>
            <a:prstDash val="solid"/>
            <a:round/>
            <a:headEnd type="none" w="med" len="med"/>
            <a:tailEnd type="none" w="med" len="med"/>
          </a:ln>
        </p:spPr>
      </p:cxnSp>
      <p:cxnSp>
        <p:nvCxnSpPr>
          <p:cNvPr id="2613" name="Google Shape;2613;p51"/>
          <p:cNvCxnSpPr/>
          <p:nvPr/>
        </p:nvCxnSpPr>
        <p:spPr>
          <a:xfrm rot="10800000">
            <a:off x="3174250" y="1628150"/>
            <a:ext cx="0" cy="2403300"/>
          </a:xfrm>
          <a:prstGeom prst="straightConnector1">
            <a:avLst/>
          </a:prstGeom>
          <a:noFill/>
          <a:ln w="19050" cap="flat" cmpd="sng">
            <a:solidFill>
              <a:schemeClr val="lt1"/>
            </a:solidFill>
            <a:prstDash val="solid"/>
            <a:round/>
            <a:headEnd type="none" w="med" len="med"/>
            <a:tailEnd type="none" w="med" len="med"/>
          </a:ln>
        </p:spPr>
      </p:cxnSp>
      <p:sp>
        <p:nvSpPr>
          <p:cNvPr id="2614" name="Google Shape;2614;p51"/>
          <p:cNvSpPr/>
          <p:nvPr/>
        </p:nvSpPr>
        <p:spPr>
          <a:xfrm rot="8100000">
            <a:off x="164261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1"/>
          <p:cNvSpPr/>
          <p:nvPr/>
        </p:nvSpPr>
        <p:spPr>
          <a:xfrm rot="8100000">
            <a:off x="4439555"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1"/>
          <p:cNvSpPr/>
          <p:nvPr/>
        </p:nvSpPr>
        <p:spPr>
          <a:xfrm rot="8100000">
            <a:off x="723996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1"/>
          <p:cNvSpPr txBox="1">
            <a:spLocks noGrp="1"/>
          </p:cNvSpPr>
          <p:nvPr>
            <p:ph type="ctrTitle"/>
          </p:nvPr>
        </p:nvSpPr>
        <p:spPr>
          <a:xfrm>
            <a:off x="3324400" y="2685900"/>
            <a:ext cx="2716500" cy="768600"/>
          </a:xfrm>
          <a:prstGeom prst="rect">
            <a:avLst/>
          </a:prstGeom>
        </p:spPr>
        <p:txBody>
          <a:bodyPr spcFirstLastPara="1" wrap="square" lIns="91425" tIns="91425" rIns="91425" bIns="91425" anchor="b" anchorCtr="0">
            <a:noAutofit/>
          </a:bodyPr>
          <a:lstStyle/>
          <a:p>
            <a:pPr marL="274320" marR="274320" lvl="0" indent="0" algn="ctr" rtl="0">
              <a:spcBef>
                <a:spcPts val="0"/>
              </a:spcBef>
              <a:spcAft>
                <a:spcPts val="0"/>
              </a:spcAft>
              <a:buNone/>
            </a:pPr>
            <a:r>
              <a:rPr lang="en"/>
              <a:t>Staying hydrated </a:t>
            </a:r>
            <a:endParaRPr/>
          </a:p>
        </p:txBody>
      </p:sp>
      <p:sp>
        <p:nvSpPr>
          <p:cNvPr id="2618" name="Google Shape;2618;p51"/>
          <p:cNvSpPr txBox="1">
            <a:spLocks noGrp="1"/>
          </p:cNvSpPr>
          <p:nvPr>
            <p:ph type="ctrTitle" idx="4"/>
          </p:nvPr>
        </p:nvSpPr>
        <p:spPr>
          <a:xfrm>
            <a:off x="6366950" y="2685900"/>
            <a:ext cx="25686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Stretching exercises</a:t>
            </a:r>
            <a:endParaRPr/>
          </a:p>
        </p:txBody>
      </p:sp>
      <p:sp>
        <p:nvSpPr>
          <p:cNvPr id="2619" name="Google Shape;2619;p51"/>
          <p:cNvSpPr txBox="1">
            <a:spLocks noGrp="1"/>
          </p:cNvSpPr>
          <p:nvPr>
            <p:ph type="ctrTitle" idx="6"/>
          </p:nvPr>
        </p:nvSpPr>
        <p:spPr>
          <a:xfrm>
            <a:off x="77758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Sleeping well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61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261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000"/>
                                          </p:stCondLst>
                                        </p:cTn>
                                        <p:tgtEl>
                                          <p:spTgt spid="261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000"/>
                                          </p:stCondLst>
                                        </p:cTn>
                                        <p:tgtEl>
                                          <p:spTgt spid="261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000"/>
                                          </p:stCondLst>
                                        </p:cTn>
                                        <p:tgtEl>
                                          <p:spTgt spid="261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000"/>
                                          </p:stCondLst>
                                        </p:cTn>
                                        <p:tgtEl>
                                          <p:spTgt spid="26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3"/>
        <p:cNvGrpSpPr/>
        <p:nvPr/>
      </p:nvGrpSpPr>
      <p:grpSpPr>
        <a:xfrm>
          <a:off x="0" y="0"/>
          <a:ext cx="0" cy="0"/>
          <a:chOff x="0" y="0"/>
          <a:chExt cx="0" cy="0"/>
        </a:xfrm>
      </p:grpSpPr>
      <p:sp>
        <p:nvSpPr>
          <p:cNvPr id="2624" name="Google Shape;2624;p52"/>
          <p:cNvSpPr txBox="1">
            <a:spLocks noGrp="1"/>
          </p:cNvSpPr>
          <p:nvPr>
            <p:ph type="subTitle" idx="4294967295"/>
          </p:nvPr>
        </p:nvSpPr>
        <p:spPr>
          <a:xfrm>
            <a:off x="687590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C</a:t>
            </a:r>
            <a:endParaRPr sz="2400" b="1">
              <a:solidFill>
                <a:schemeClr val="lt1"/>
              </a:solidFill>
            </a:endParaRPr>
          </a:p>
        </p:txBody>
      </p:sp>
      <p:sp>
        <p:nvSpPr>
          <p:cNvPr id="2625" name="Google Shape;2625;p52"/>
          <p:cNvSpPr txBox="1">
            <a:spLocks noGrp="1"/>
          </p:cNvSpPr>
          <p:nvPr>
            <p:ph type="title" idx="2"/>
          </p:nvPr>
        </p:nvSpPr>
        <p:spPr>
          <a:xfrm>
            <a:off x="1004650" y="354650"/>
            <a:ext cx="7556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Stretching after a workout helps to accomplish what?  </a:t>
            </a:r>
            <a:endParaRPr>
              <a:solidFill>
                <a:schemeClr val="lt1"/>
              </a:solidFill>
            </a:endParaRPr>
          </a:p>
        </p:txBody>
      </p:sp>
      <p:sp>
        <p:nvSpPr>
          <p:cNvPr id="2626" name="Google Shape;2626;p52"/>
          <p:cNvSpPr txBox="1">
            <a:spLocks noGrp="1"/>
          </p:cNvSpPr>
          <p:nvPr>
            <p:ph type="subTitle" idx="4294967295"/>
          </p:nvPr>
        </p:nvSpPr>
        <p:spPr>
          <a:xfrm>
            <a:off x="1282031"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A</a:t>
            </a:r>
            <a:endParaRPr sz="2400" b="1">
              <a:solidFill>
                <a:schemeClr val="lt1"/>
              </a:solidFill>
            </a:endParaRPr>
          </a:p>
        </p:txBody>
      </p:sp>
      <p:sp>
        <p:nvSpPr>
          <p:cNvPr id="2627" name="Google Shape;2627;p52"/>
          <p:cNvSpPr txBox="1">
            <a:spLocks noGrp="1"/>
          </p:cNvSpPr>
          <p:nvPr>
            <p:ph type="subTitle" idx="4294967295"/>
          </p:nvPr>
        </p:nvSpPr>
        <p:spPr>
          <a:xfrm>
            <a:off x="407535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B</a:t>
            </a:r>
            <a:endParaRPr sz="2400" b="1">
              <a:solidFill>
                <a:schemeClr val="lt1"/>
              </a:solidFill>
            </a:endParaRPr>
          </a:p>
        </p:txBody>
      </p:sp>
      <p:cxnSp>
        <p:nvCxnSpPr>
          <p:cNvPr id="2628" name="Google Shape;2628;p52"/>
          <p:cNvCxnSpPr/>
          <p:nvPr/>
        </p:nvCxnSpPr>
        <p:spPr>
          <a:xfrm rot="10800000">
            <a:off x="5965000" y="1628150"/>
            <a:ext cx="0" cy="2403300"/>
          </a:xfrm>
          <a:prstGeom prst="straightConnector1">
            <a:avLst/>
          </a:prstGeom>
          <a:noFill/>
          <a:ln w="19050" cap="flat" cmpd="sng">
            <a:solidFill>
              <a:schemeClr val="lt1"/>
            </a:solidFill>
            <a:prstDash val="solid"/>
            <a:round/>
            <a:headEnd type="none" w="med" len="med"/>
            <a:tailEnd type="none" w="med" len="med"/>
          </a:ln>
        </p:spPr>
      </p:cxnSp>
      <p:cxnSp>
        <p:nvCxnSpPr>
          <p:cNvPr id="2629" name="Google Shape;2629;p52"/>
          <p:cNvCxnSpPr/>
          <p:nvPr/>
        </p:nvCxnSpPr>
        <p:spPr>
          <a:xfrm rot="10800000">
            <a:off x="3174250" y="1628150"/>
            <a:ext cx="0" cy="2403300"/>
          </a:xfrm>
          <a:prstGeom prst="straightConnector1">
            <a:avLst/>
          </a:prstGeom>
          <a:noFill/>
          <a:ln w="19050" cap="flat" cmpd="sng">
            <a:solidFill>
              <a:schemeClr val="lt1"/>
            </a:solidFill>
            <a:prstDash val="solid"/>
            <a:round/>
            <a:headEnd type="none" w="med" len="med"/>
            <a:tailEnd type="none" w="med" len="med"/>
          </a:ln>
        </p:spPr>
      </p:cxnSp>
      <p:sp>
        <p:nvSpPr>
          <p:cNvPr id="2630" name="Google Shape;2630;p52"/>
          <p:cNvSpPr/>
          <p:nvPr/>
        </p:nvSpPr>
        <p:spPr>
          <a:xfrm rot="8100000">
            <a:off x="164261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2"/>
          <p:cNvSpPr/>
          <p:nvPr/>
        </p:nvSpPr>
        <p:spPr>
          <a:xfrm rot="8100000">
            <a:off x="4439555"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2"/>
          <p:cNvSpPr/>
          <p:nvPr/>
        </p:nvSpPr>
        <p:spPr>
          <a:xfrm rot="8100000">
            <a:off x="723996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2"/>
          <p:cNvSpPr txBox="1">
            <a:spLocks noGrp="1"/>
          </p:cNvSpPr>
          <p:nvPr>
            <p:ph type="ctrTitle"/>
          </p:nvPr>
        </p:nvSpPr>
        <p:spPr>
          <a:xfrm>
            <a:off x="3402225" y="2685900"/>
            <a:ext cx="2321400" cy="768600"/>
          </a:xfrm>
          <a:prstGeom prst="rect">
            <a:avLst/>
          </a:prstGeom>
        </p:spPr>
        <p:txBody>
          <a:bodyPr spcFirstLastPara="1" wrap="square" lIns="91425" tIns="91425" rIns="91425" bIns="91425" anchor="b" anchorCtr="0">
            <a:noAutofit/>
          </a:bodyPr>
          <a:lstStyle/>
          <a:p>
            <a:pPr marL="274320" marR="274320" lvl="0" indent="0" algn="ctr" rtl="0">
              <a:spcBef>
                <a:spcPts val="0"/>
              </a:spcBef>
              <a:spcAft>
                <a:spcPts val="0"/>
              </a:spcAft>
              <a:buNone/>
            </a:pPr>
            <a:r>
              <a:rPr lang="en"/>
              <a:t>Increased happiness</a:t>
            </a:r>
            <a:endParaRPr/>
          </a:p>
        </p:txBody>
      </p:sp>
      <p:sp>
        <p:nvSpPr>
          <p:cNvPr id="2634" name="Google Shape;2634;p52"/>
          <p:cNvSpPr txBox="1">
            <a:spLocks noGrp="1"/>
          </p:cNvSpPr>
          <p:nvPr>
            <p:ph type="ctrTitle" idx="4"/>
          </p:nvPr>
        </p:nvSpPr>
        <p:spPr>
          <a:xfrm>
            <a:off x="636695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Fix a torn muscle</a:t>
            </a:r>
            <a:endParaRPr/>
          </a:p>
        </p:txBody>
      </p:sp>
      <p:sp>
        <p:nvSpPr>
          <p:cNvPr id="2635" name="Google Shape;2635;p52"/>
          <p:cNvSpPr txBox="1">
            <a:spLocks noGrp="1"/>
          </p:cNvSpPr>
          <p:nvPr>
            <p:ph type="ctrTitle" idx="6"/>
          </p:nvPr>
        </p:nvSpPr>
        <p:spPr>
          <a:xfrm>
            <a:off x="77758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Relax strained muscles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62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2631"/>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000"/>
                                          </p:stCondLst>
                                        </p:cTn>
                                        <p:tgtEl>
                                          <p:spTgt spid="263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000"/>
                                          </p:stCondLst>
                                        </p:cTn>
                                        <p:tgtEl>
                                          <p:spTgt spid="262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000"/>
                                          </p:stCondLst>
                                        </p:cTn>
                                        <p:tgtEl>
                                          <p:spTgt spid="263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000"/>
                                          </p:stCondLst>
                                        </p:cTn>
                                        <p:tgtEl>
                                          <p:spTgt spid="26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9"/>
        <p:cNvGrpSpPr/>
        <p:nvPr/>
      </p:nvGrpSpPr>
      <p:grpSpPr>
        <a:xfrm>
          <a:off x="0" y="0"/>
          <a:ext cx="0" cy="0"/>
          <a:chOff x="0" y="0"/>
          <a:chExt cx="0" cy="0"/>
        </a:xfrm>
      </p:grpSpPr>
      <p:sp>
        <p:nvSpPr>
          <p:cNvPr id="2640" name="Google Shape;2640;p53"/>
          <p:cNvSpPr txBox="1">
            <a:spLocks noGrp="1"/>
          </p:cNvSpPr>
          <p:nvPr>
            <p:ph type="title"/>
          </p:nvPr>
        </p:nvSpPr>
        <p:spPr>
          <a:xfrm>
            <a:off x="423350" y="97000"/>
            <a:ext cx="3937500" cy="112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400"/>
              <a:t>Benefits of cooling down</a:t>
            </a:r>
            <a:endParaRPr sz="4400"/>
          </a:p>
        </p:txBody>
      </p:sp>
      <p:sp>
        <p:nvSpPr>
          <p:cNvPr id="2641" name="Google Shape;2641;p53"/>
          <p:cNvSpPr txBox="1">
            <a:spLocks noGrp="1"/>
          </p:cNvSpPr>
          <p:nvPr>
            <p:ph type="subTitle" idx="1"/>
          </p:nvPr>
        </p:nvSpPr>
        <p:spPr>
          <a:xfrm>
            <a:off x="598748" y="1895252"/>
            <a:ext cx="2960400" cy="135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Cooldown exercises start the recovery process. </a:t>
            </a:r>
            <a:endParaRPr/>
          </a:p>
          <a:p>
            <a:pPr marL="0" lvl="0" indent="0" algn="l" rtl="0">
              <a:spcBef>
                <a:spcPts val="0"/>
              </a:spcBef>
              <a:spcAft>
                <a:spcPts val="0"/>
              </a:spcAft>
              <a:buNone/>
            </a:pPr>
            <a:r>
              <a:rPr lang="en"/>
              <a:t>A gradual cooldown keeps your blood circulating. </a:t>
            </a:r>
            <a:endParaRPr/>
          </a:p>
          <a:p>
            <a:pPr marL="0" lvl="0" indent="0" algn="l" rtl="0">
              <a:spcBef>
                <a:spcPts val="0"/>
              </a:spcBef>
              <a:spcAft>
                <a:spcPts val="0"/>
              </a:spcAft>
              <a:buNone/>
            </a:pPr>
            <a:r>
              <a:rPr lang="en"/>
              <a:t>It allows your body temperature, blood pressure, and heart rate to return to their normals level. </a:t>
            </a:r>
            <a:endParaRPr/>
          </a:p>
        </p:txBody>
      </p:sp>
      <p:pic>
        <p:nvPicPr>
          <p:cNvPr id="2642" name="Google Shape;2642;p53"/>
          <p:cNvPicPr preferRelativeResize="0"/>
          <p:nvPr/>
        </p:nvPicPr>
        <p:blipFill rotWithShape="1">
          <a:blip r:embed="rId3">
            <a:alphaModFix/>
          </a:blip>
          <a:srcRect l="30896" t="7201" r="-25235" b="1524"/>
          <a:stretch/>
        </p:blipFill>
        <p:spPr>
          <a:xfrm>
            <a:off x="4360850" y="0"/>
            <a:ext cx="7440625" cy="5143500"/>
          </a:xfrm>
          <a:prstGeom prst="flowChartManualOperation">
            <a:avLst/>
          </a:prstGeom>
          <a:noFill/>
          <a:ln>
            <a:noFill/>
          </a:ln>
        </p:spPr>
      </p:pic>
      <p:pic>
        <p:nvPicPr>
          <p:cNvPr id="2643" name="Google Shape;2643;p53"/>
          <p:cNvPicPr preferRelativeResize="0"/>
          <p:nvPr/>
        </p:nvPicPr>
        <p:blipFill rotWithShape="1">
          <a:blip r:embed="rId4">
            <a:alphaModFix amt="40000"/>
          </a:blip>
          <a:srcRect l="30896" t="7201" r="-25235" b="1524"/>
          <a:stretch/>
        </p:blipFill>
        <p:spPr>
          <a:xfrm>
            <a:off x="4360850" y="0"/>
            <a:ext cx="7440625" cy="5143500"/>
          </a:xfrm>
          <a:prstGeom prst="flowChartManualOperation">
            <a:avLst/>
          </a:prstGeom>
          <a:noFill/>
          <a:ln>
            <a:noFill/>
          </a:ln>
        </p:spPr>
      </p:pic>
      <p:sp>
        <p:nvSpPr>
          <p:cNvPr id="2644" name="Google Shape;2644;p53"/>
          <p:cNvSpPr/>
          <p:nvPr/>
        </p:nvSpPr>
        <p:spPr>
          <a:xfrm>
            <a:off x="7240671" y="-2719323"/>
            <a:ext cx="4070881" cy="5526355"/>
          </a:xfrm>
          <a:custGeom>
            <a:avLst/>
            <a:gdLst/>
            <a:ahLst/>
            <a:cxnLst/>
            <a:rect l="l" t="t" r="r" b="b"/>
            <a:pathLst>
              <a:path w="66075" h="89699" extrusionOk="0">
                <a:moveTo>
                  <a:pt x="15709" y="0"/>
                </a:moveTo>
                <a:lnTo>
                  <a:pt x="1" y="53960"/>
                </a:lnTo>
                <a:lnTo>
                  <a:pt x="23682" y="89699"/>
                </a:lnTo>
                <a:lnTo>
                  <a:pt x="66075" y="89699"/>
                </a:lnTo>
                <a:lnTo>
                  <a:pt x="66075" y="0"/>
                </a:lnTo>
                <a:close/>
              </a:path>
            </a:pathLst>
          </a:custGeom>
          <a:solidFill>
            <a:srgbClr val="FF67A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3"/>
          <p:cNvSpPr/>
          <p:nvPr/>
        </p:nvSpPr>
        <p:spPr>
          <a:xfrm>
            <a:off x="7240671" y="540002"/>
            <a:ext cx="4070881" cy="5526355"/>
          </a:xfrm>
          <a:custGeom>
            <a:avLst/>
            <a:gdLst/>
            <a:ahLst/>
            <a:cxnLst/>
            <a:rect l="l" t="t" r="r" b="b"/>
            <a:pathLst>
              <a:path w="66075" h="89699" extrusionOk="0">
                <a:moveTo>
                  <a:pt x="15709" y="0"/>
                </a:moveTo>
                <a:lnTo>
                  <a:pt x="1" y="53960"/>
                </a:lnTo>
                <a:lnTo>
                  <a:pt x="23682" y="89699"/>
                </a:lnTo>
                <a:lnTo>
                  <a:pt x="66075" y="89699"/>
                </a:lnTo>
                <a:lnTo>
                  <a:pt x="66075" y="0"/>
                </a:lnTo>
                <a:close/>
              </a:path>
            </a:pathLst>
          </a:custGeom>
          <a:solidFill>
            <a:srgbClr val="FF67A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9"/>
        <p:cNvGrpSpPr/>
        <p:nvPr/>
      </p:nvGrpSpPr>
      <p:grpSpPr>
        <a:xfrm>
          <a:off x="0" y="0"/>
          <a:ext cx="0" cy="0"/>
          <a:chOff x="0" y="0"/>
          <a:chExt cx="0" cy="0"/>
        </a:xfrm>
      </p:grpSpPr>
      <p:sp>
        <p:nvSpPr>
          <p:cNvPr id="2650" name="Google Shape;2650;p54"/>
          <p:cNvSpPr txBox="1">
            <a:spLocks noGrp="1"/>
          </p:cNvSpPr>
          <p:nvPr>
            <p:ph type="title"/>
          </p:nvPr>
        </p:nvSpPr>
        <p:spPr>
          <a:xfrm>
            <a:off x="640499" y="350125"/>
            <a:ext cx="7822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Mindfulness</a:t>
            </a:r>
            <a:endParaRPr/>
          </a:p>
        </p:txBody>
      </p:sp>
      <p:pic>
        <p:nvPicPr>
          <p:cNvPr id="2651" name="Google Shape;2651;p54" descr="Practicing mindfulness is one of the single most powerful things you can do for your wellbeing. Want to give it a try? Visit http://www.happify.com for guided meditations and other mindfulness-building activities designed by experts. &#10;&#10;Are you looking to kickstart a mindfulness program at your business or organization? Visit http://www.happifyhealth.com to learn about our business solutions.&#10;&#10;Narrated by Dan Harris, author of 10% Happier&#10;Animation by Katy Davis (AKA Gobblynne) http://www.gobblynne.com&#10;Animation assistant: Kim Alexander http://www.kimalexander.co.uk &#10;&#10;Try Happify's Science-Based Activities and Games http://www.happify.com&#10;Get our iPhone app: http://hpfy.co/1HfypCP&#10;Get our Android app: http://hpfy.co/1MqykvR&#10;&#10;Like Happify on Facebook http://hpfy.co/195negJ&#10;Follow us on Twitter and Instagram: @Happify &#10;&#10;Buy Dan Harris's book, 10% Happier: http://hpfy.co/19VTyDW or follow him on Twitter at @danbharris" title="Why Mindfulness Is a Superpower: An Animation">
            <a:hlinkClick r:id="rId3"/>
          </p:cNvPr>
          <p:cNvPicPr preferRelativeResize="0"/>
          <p:nvPr/>
        </p:nvPicPr>
        <p:blipFill>
          <a:blip r:embed="rId4">
            <a:alphaModFix/>
          </a:blip>
          <a:stretch>
            <a:fillRect/>
          </a:stretch>
        </p:blipFill>
        <p:spPr>
          <a:xfrm>
            <a:off x="2352725" y="118842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51"/>
                                        </p:tgtEl>
                                        <p:attrNameLst>
                                          <p:attrName>style.visibility</p:attrName>
                                        </p:attrNameLst>
                                      </p:cBhvr>
                                      <p:to>
                                        <p:strVal val="visible"/>
                                      </p:to>
                                    </p:set>
                                    <p:animEffect transition="in" filter="fade">
                                      <p:cBhvr>
                                        <p:cTn id="7" dur="1000"/>
                                        <p:tgtEl>
                                          <p:spTgt spid="2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5"/>
        <p:cNvGrpSpPr/>
        <p:nvPr/>
      </p:nvGrpSpPr>
      <p:grpSpPr>
        <a:xfrm>
          <a:off x="0" y="0"/>
          <a:ext cx="0" cy="0"/>
          <a:chOff x="0" y="0"/>
          <a:chExt cx="0" cy="0"/>
        </a:xfrm>
      </p:grpSpPr>
      <p:sp>
        <p:nvSpPr>
          <p:cNvPr id="2656" name="Google Shape;2656;p55"/>
          <p:cNvSpPr txBox="1">
            <a:spLocks noGrp="1"/>
          </p:cNvSpPr>
          <p:nvPr>
            <p:ph type="title"/>
          </p:nvPr>
        </p:nvSpPr>
        <p:spPr>
          <a:xfrm>
            <a:off x="1581150" y="354650"/>
            <a:ext cx="5981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Cool Down </a:t>
            </a:r>
            <a:endParaRPr/>
          </a:p>
        </p:txBody>
      </p:sp>
      <p:sp>
        <p:nvSpPr>
          <p:cNvPr id="2657" name="Google Shape;2657;p55"/>
          <p:cNvSpPr txBox="1">
            <a:spLocks noGrp="1"/>
          </p:cNvSpPr>
          <p:nvPr>
            <p:ph type="body" idx="1"/>
          </p:nvPr>
        </p:nvSpPr>
        <p:spPr>
          <a:xfrm>
            <a:off x="1252875" y="1382675"/>
            <a:ext cx="6545700" cy="3310800"/>
          </a:xfrm>
          <a:prstGeom prst="rect">
            <a:avLst/>
          </a:prstGeom>
        </p:spPr>
        <p:txBody>
          <a:bodyPr spcFirstLastPara="1" wrap="square" lIns="91425" tIns="91425" rIns="91425" bIns="91425" anchor="t" anchorCtr="0">
            <a:noAutofit/>
          </a:bodyPr>
          <a:lstStyle/>
          <a:p>
            <a:pPr marL="241300" lvl="0" indent="-215900" algn="l" rtl="0">
              <a:spcBef>
                <a:spcPts val="0"/>
              </a:spcBef>
              <a:spcAft>
                <a:spcPts val="0"/>
              </a:spcAft>
              <a:buClr>
                <a:schemeClr val="lt1"/>
              </a:buClr>
              <a:buSzPts val="1400"/>
              <a:buFont typeface="Overpass SemiBold"/>
              <a:buChar char="●"/>
            </a:pPr>
            <a:r>
              <a:rPr lang="en" sz="1400"/>
              <a:t>Seated forward bend</a:t>
            </a:r>
            <a:endParaRPr sz="1400"/>
          </a:p>
          <a:p>
            <a:pPr marL="241300" lvl="0" indent="-215900" algn="l" rtl="0">
              <a:spcBef>
                <a:spcPts val="0"/>
              </a:spcBef>
              <a:spcAft>
                <a:spcPts val="0"/>
              </a:spcAft>
              <a:buClr>
                <a:schemeClr val="accent1"/>
              </a:buClr>
              <a:buSzPts val="1400"/>
              <a:buFont typeface="Overpass SemiBold"/>
              <a:buChar char="●"/>
            </a:pPr>
            <a:r>
              <a:rPr lang="en" sz="1400"/>
              <a:t>Knee-to-chest pose</a:t>
            </a:r>
            <a:endParaRPr sz="1400"/>
          </a:p>
          <a:p>
            <a:pPr marL="241300" lvl="0" indent="-215900" algn="l" rtl="0">
              <a:spcBef>
                <a:spcPts val="0"/>
              </a:spcBef>
              <a:spcAft>
                <a:spcPts val="0"/>
              </a:spcAft>
              <a:buClr>
                <a:schemeClr val="accent1"/>
              </a:buClr>
              <a:buSzPts val="1400"/>
              <a:buFont typeface="Overpass SemiBold"/>
              <a:buChar char="●"/>
            </a:pPr>
            <a:r>
              <a:rPr lang="en" sz="1400"/>
              <a:t>Standing quadriceps stretch </a:t>
            </a:r>
            <a:endParaRPr sz="1400"/>
          </a:p>
          <a:p>
            <a:pPr marL="241300" lvl="0" indent="-215900" algn="l" rtl="0">
              <a:spcBef>
                <a:spcPts val="0"/>
              </a:spcBef>
              <a:spcAft>
                <a:spcPts val="0"/>
              </a:spcAft>
              <a:buClr>
                <a:schemeClr val="accent1"/>
              </a:buClr>
              <a:buSzPts val="1400"/>
              <a:buFont typeface="Overpass SemiBold"/>
              <a:buChar char="●"/>
            </a:pPr>
            <a:r>
              <a:rPr lang="en" sz="1400"/>
              <a:t>Standing forward bend </a:t>
            </a:r>
            <a:endParaRPr sz="1400"/>
          </a:p>
          <a:p>
            <a:pPr marL="241300" lvl="0" indent="-215900" algn="l" rtl="0">
              <a:spcBef>
                <a:spcPts val="0"/>
              </a:spcBef>
              <a:spcAft>
                <a:spcPts val="0"/>
              </a:spcAft>
              <a:buClr>
                <a:schemeClr val="accent1"/>
              </a:buClr>
              <a:buSzPts val="1400"/>
              <a:buFont typeface="Overpass SemiBold"/>
              <a:buChar char="●"/>
            </a:pPr>
            <a:r>
              <a:rPr lang="en" sz="1400"/>
              <a:t>Shoulder stretch </a:t>
            </a:r>
            <a:endParaRPr sz="1400"/>
          </a:p>
          <a:p>
            <a:pPr marL="241300" lvl="0" indent="-215900" algn="l" rtl="0">
              <a:spcBef>
                <a:spcPts val="0"/>
              </a:spcBef>
              <a:spcAft>
                <a:spcPts val="0"/>
              </a:spcAft>
              <a:buClr>
                <a:schemeClr val="accent1"/>
              </a:buClr>
              <a:buSzPts val="1400"/>
              <a:buFont typeface="Overpass SemiBold"/>
              <a:buChar char="●"/>
            </a:pPr>
            <a:r>
              <a:rPr lang="en" sz="1400"/>
              <a:t>Marking arm circles </a:t>
            </a:r>
            <a:endParaRPr sz="1400"/>
          </a:p>
          <a:p>
            <a:pPr marL="241300" lvl="0" indent="-215900" algn="l" rtl="0">
              <a:spcBef>
                <a:spcPts val="0"/>
              </a:spcBef>
              <a:spcAft>
                <a:spcPts val="0"/>
              </a:spcAft>
              <a:buClr>
                <a:schemeClr val="accent1"/>
              </a:buClr>
              <a:buSzPts val="1400"/>
              <a:buFont typeface="Overpass SemiBold"/>
              <a:buChar char="●"/>
            </a:pPr>
            <a:r>
              <a:rPr lang="en" sz="1400"/>
              <a:t>Body shake</a:t>
            </a:r>
            <a:endParaRPr sz="1400"/>
          </a:p>
          <a:p>
            <a:pPr marL="241300" lvl="0" indent="-215900" algn="l" rtl="0">
              <a:spcBef>
                <a:spcPts val="0"/>
              </a:spcBef>
              <a:spcAft>
                <a:spcPts val="0"/>
              </a:spcAft>
              <a:buClr>
                <a:schemeClr val="accent1"/>
              </a:buClr>
              <a:buSzPts val="1400"/>
              <a:buFont typeface="Overpass SemiBold"/>
              <a:buChar char="●"/>
            </a:pPr>
            <a:r>
              <a:rPr lang="en" sz="1400"/>
              <a:t>Corpse pose </a:t>
            </a:r>
            <a:endParaRPr sz="1400"/>
          </a:p>
          <a:p>
            <a:pPr marL="0" lvl="0" indent="0" algn="l" rtl="0">
              <a:spcBef>
                <a:spcPts val="1600"/>
              </a:spcBef>
              <a:spcAft>
                <a:spcPts val="0"/>
              </a:spcAft>
              <a:buNone/>
            </a:pPr>
            <a:endParaRPr sz="1400"/>
          </a:p>
          <a:p>
            <a:pPr marL="0" lvl="0" indent="0" algn="l" rtl="0">
              <a:spcBef>
                <a:spcPts val="1600"/>
              </a:spcBef>
              <a:spcAft>
                <a:spcPts val="0"/>
              </a:spcAft>
              <a:buNone/>
            </a:pPr>
            <a:r>
              <a:rPr lang="en" sz="1400" u="sng">
                <a:solidFill>
                  <a:schemeClr val="hlink"/>
                </a:solidFill>
                <a:hlinkClick r:id="rId3"/>
              </a:rPr>
              <a:t>https://www.healthline.com/health/exercise-fitness/cooldown-exercises#for-kids</a:t>
            </a:r>
            <a:endParaRPr sz="1400"/>
          </a:p>
          <a:p>
            <a:pPr marL="0" lvl="0" indent="0" algn="l" rtl="0">
              <a:spcBef>
                <a:spcPts val="1600"/>
              </a:spcBef>
              <a:spcAft>
                <a:spcPts val="1600"/>
              </a:spcAft>
              <a:buNone/>
            </a:pPr>
            <a:endParaRPr sz="14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sp>
        <p:nvSpPr>
          <p:cNvPr id="2662" name="Google Shape;2662;p56"/>
          <p:cNvSpPr txBox="1">
            <a:spLocks noGrp="1"/>
          </p:cNvSpPr>
          <p:nvPr>
            <p:ph type="title"/>
          </p:nvPr>
        </p:nvSpPr>
        <p:spPr>
          <a:xfrm>
            <a:off x="2330850" y="354650"/>
            <a:ext cx="4482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Meditation</a:t>
            </a:r>
            <a:endParaRPr/>
          </a:p>
        </p:txBody>
      </p:sp>
      <p:pic>
        <p:nvPicPr>
          <p:cNvPr id="2663" name="Google Shape;2663;p56" descr="Tamara Levitt guides this 10 minute Daily Calm mindfulness meditation to powerfully restore and re-connect with the present." title="Daily Calm | 10 Minute Mindfulness Meditation | Be Present">
            <a:hlinkClick r:id="rId3"/>
          </p:cNvPr>
          <p:cNvPicPr preferRelativeResize="0"/>
          <p:nvPr/>
        </p:nvPicPr>
        <p:blipFill>
          <a:blip r:embed="rId4">
            <a:alphaModFix/>
          </a:blip>
          <a:stretch>
            <a:fillRect/>
          </a:stretch>
        </p:blipFill>
        <p:spPr>
          <a:xfrm>
            <a:off x="2534225" y="110712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3"/>
                                        </p:tgtEl>
                                        <p:attrNameLst>
                                          <p:attrName>style.visibility</p:attrName>
                                        </p:attrNameLst>
                                      </p:cBhvr>
                                      <p:to>
                                        <p:strVal val="visible"/>
                                      </p:to>
                                    </p:set>
                                    <p:animEffect transition="in" filter="fade">
                                      <p:cBhvr>
                                        <p:cTn id="7" dur="1000"/>
                                        <p:tgtEl>
                                          <p:spTgt spid="2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67"/>
        <p:cNvGrpSpPr/>
        <p:nvPr/>
      </p:nvGrpSpPr>
      <p:grpSpPr>
        <a:xfrm>
          <a:off x="0" y="0"/>
          <a:ext cx="0" cy="0"/>
          <a:chOff x="0" y="0"/>
          <a:chExt cx="0" cy="0"/>
        </a:xfrm>
      </p:grpSpPr>
      <p:sp>
        <p:nvSpPr>
          <p:cNvPr id="2668" name="Google Shape;2668;p57"/>
          <p:cNvSpPr txBox="1">
            <a:spLocks noGrp="1"/>
          </p:cNvSpPr>
          <p:nvPr>
            <p:ph type="title"/>
          </p:nvPr>
        </p:nvSpPr>
        <p:spPr>
          <a:xfrm>
            <a:off x="2330850" y="354650"/>
            <a:ext cx="4482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Being sore</a:t>
            </a:r>
            <a:endParaRPr/>
          </a:p>
        </p:txBody>
      </p:sp>
      <p:pic>
        <p:nvPicPr>
          <p:cNvPr id="2669" name="Google Shape;2669;p57" descr="Join the PictureFit Discord ►  https://discord.gg/picturefit&#10;&#10;A big concern within the fitness industry is understanding the effects of soreness and choosing whether to work out through it or not. Many fear that working out sore muscles will result in exacerbating the soreness or, worse yet, hinder strength and muscle gains. But is there any truth to these alleged problems, or is it a bit more nuanced than that? Let's find out!&#10;&#10;***************************************************************&#10;Support PictureFit!&#10;&#10;MERCH! ► https://picfitshop.com&#10;Patreon ► https://goo.gl/lmsWf7&#10;Amazon Affiliate (I get a kickback. No added charge!) ► https://goo.gl/FLN5pw&#10;&#10;***************************************************************&#10;Come join PictureFit!&#10;Facebook ► https://www.facebook.com/PictureFitYT/&#10;Twitter ► https://twitter.com/Picture_Fit&#10;Instagram ► https://instagram.com/picturefit/&#10;&#10;Please Like and Subscribe!&#10;&#10;***************************************************************&#10;Awesome PF Patrons Wall:&#10;Anime Jesus!&#10;mr.awesome03&#10;Hugo Håkansson&#10;danandruss&#10;&#10;Music by Chillhop: http://chillhop.com/listen&#10;Aso - Ultra Violet: https://soundcloud.com/aricogle/aso-ultra-violet&#10;Listen on Spotify: http://bit.ly/ChillhopSpotify&#10;&#10;References:&#10;https://www.ncbi.nlm.nih.gov/pubmed/11834116&#10;https://www.ncbi.nlm.nih.gov/pubmed/17707693&#10;https://www.ncbi.nlm.nih.gov/pubmed/16503669&#10;https://www.ncbi.nlm.nih.gov/pubmed/24736774&#10;https://www.ncbi.nlm.nih.gov/pubmed/16630746&#10;https://www.ncbi.nlm.nih.gov/pubmed/11782649&#10;http://www.humankinetics.com/excerpts/excerpts/understanding-muscular-soreness&#10;http://www.lookgreatnaked.com/articles/is_muscle_soreness_indicative_of_muscle_development.pdf&#10;&#10;Picturefit on YouTube! I share some of my health and fitness tips with you. Come check out our content! New fitness topics on a weekly basis. Want to learn about more health and fitness topics? Ask it in the comments! Learn all you need to know and what to do at the gym. Learn about aerobics, strength, hypertrophy, power, and endurance!&#10;&#10;Any information in these videos should not be taken as personal healthcare advice. If you have questions about your health, please speak directly to your personal healthcare professional." title="Can You Work Out While Sore?">
            <a:hlinkClick r:id="rId3"/>
          </p:cNvPr>
          <p:cNvPicPr preferRelativeResize="0"/>
          <p:nvPr/>
        </p:nvPicPr>
        <p:blipFill>
          <a:blip r:embed="rId4">
            <a:alphaModFix/>
          </a:blip>
          <a:stretch>
            <a:fillRect/>
          </a:stretch>
        </p:blipFill>
        <p:spPr>
          <a:xfrm>
            <a:off x="2550825" y="11080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9"/>
                                        </p:tgtEl>
                                        <p:attrNameLst>
                                          <p:attrName>style.visibility</p:attrName>
                                        </p:attrNameLst>
                                      </p:cBhvr>
                                      <p:to>
                                        <p:strVal val="visible"/>
                                      </p:to>
                                    </p:set>
                                    <p:animEffect transition="in" filter="fade">
                                      <p:cBhvr>
                                        <p:cTn id="7" dur="1000"/>
                                        <p:tgtEl>
                                          <p:spTgt spid="2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73"/>
        <p:cNvGrpSpPr/>
        <p:nvPr/>
      </p:nvGrpSpPr>
      <p:grpSpPr>
        <a:xfrm>
          <a:off x="0" y="0"/>
          <a:ext cx="0" cy="0"/>
          <a:chOff x="0" y="0"/>
          <a:chExt cx="0" cy="0"/>
        </a:xfrm>
      </p:grpSpPr>
      <p:sp>
        <p:nvSpPr>
          <p:cNvPr id="2674" name="Google Shape;2674;p58"/>
          <p:cNvSpPr txBox="1">
            <a:spLocks noGrp="1"/>
          </p:cNvSpPr>
          <p:nvPr>
            <p:ph type="subTitle" idx="4294967295"/>
          </p:nvPr>
        </p:nvSpPr>
        <p:spPr>
          <a:xfrm>
            <a:off x="687590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C</a:t>
            </a:r>
            <a:endParaRPr sz="2400" b="1">
              <a:solidFill>
                <a:schemeClr val="lt1"/>
              </a:solidFill>
            </a:endParaRPr>
          </a:p>
        </p:txBody>
      </p:sp>
      <p:sp>
        <p:nvSpPr>
          <p:cNvPr id="2675" name="Google Shape;2675;p58"/>
          <p:cNvSpPr txBox="1">
            <a:spLocks noGrp="1"/>
          </p:cNvSpPr>
          <p:nvPr>
            <p:ph type="title" idx="2"/>
          </p:nvPr>
        </p:nvSpPr>
        <p:spPr>
          <a:xfrm>
            <a:off x="1004650" y="354650"/>
            <a:ext cx="7556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does DOMS mean?  </a:t>
            </a:r>
            <a:endParaRPr>
              <a:solidFill>
                <a:schemeClr val="lt1"/>
              </a:solidFill>
            </a:endParaRPr>
          </a:p>
        </p:txBody>
      </p:sp>
      <p:sp>
        <p:nvSpPr>
          <p:cNvPr id="2676" name="Google Shape;2676;p58"/>
          <p:cNvSpPr txBox="1">
            <a:spLocks noGrp="1"/>
          </p:cNvSpPr>
          <p:nvPr>
            <p:ph type="subTitle" idx="4294967295"/>
          </p:nvPr>
        </p:nvSpPr>
        <p:spPr>
          <a:xfrm>
            <a:off x="1282031"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A</a:t>
            </a:r>
            <a:endParaRPr sz="2400" b="1">
              <a:solidFill>
                <a:schemeClr val="lt1"/>
              </a:solidFill>
            </a:endParaRPr>
          </a:p>
        </p:txBody>
      </p:sp>
      <p:sp>
        <p:nvSpPr>
          <p:cNvPr id="2677" name="Google Shape;2677;p58"/>
          <p:cNvSpPr txBox="1">
            <a:spLocks noGrp="1"/>
          </p:cNvSpPr>
          <p:nvPr>
            <p:ph type="subTitle" idx="4294967295"/>
          </p:nvPr>
        </p:nvSpPr>
        <p:spPr>
          <a:xfrm>
            <a:off x="407535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B</a:t>
            </a:r>
            <a:endParaRPr sz="2400" b="1">
              <a:solidFill>
                <a:schemeClr val="lt1"/>
              </a:solidFill>
            </a:endParaRPr>
          </a:p>
        </p:txBody>
      </p:sp>
      <p:cxnSp>
        <p:nvCxnSpPr>
          <p:cNvPr id="2678" name="Google Shape;2678;p58"/>
          <p:cNvCxnSpPr/>
          <p:nvPr/>
        </p:nvCxnSpPr>
        <p:spPr>
          <a:xfrm rot="10800000">
            <a:off x="5965000" y="1628150"/>
            <a:ext cx="0" cy="2403300"/>
          </a:xfrm>
          <a:prstGeom prst="straightConnector1">
            <a:avLst/>
          </a:prstGeom>
          <a:noFill/>
          <a:ln w="19050" cap="flat" cmpd="sng">
            <a:solidFill>
              <a:schemeClr val="lt1"/>
            </a:solidFill>
            <a:prstDash val="solid"/>
            <a:round/>
            <a:headEnd type="none" w="med" len="med"/>
            <a:tailEnd type="none" w="med" len="med"/>
          </a:ln>
        </p:spPr>
      </p:cxnSp>
      <p:cxnSp>
        <p:nvCxnSpPr>
          <p:cNvPr id="2679" name="Google Shape;2679;p58"/>
          <p:cNvCxnSpPr/>
          <p:nvPr/>
        </p:nvCxnSpPr>
        <p:spPr>
          <a:xfrm rot="10800000">
            <a:off x="3174250" y="1628150"/>
            <a:ext cx="0" cy="2403300"/>
          </a:xfrm>
          <a:prstGeom prst="straightConnector1">
            <a:avLst/>
          </a:prstGeom>
          <a:noFill/>
          <a:ln w="19050" cap="flat" cmpd="sng">
            <a:solidFill>
              <a:schemeClr val="lt1"/>
            </a:solidFill>
            <a:prstDash val="solid"/>
            <a:round/>
            <a:headEnd type="none" w="med" len="med"/>
            <a:tailEnd type="none" w="med" len="med"/>
          </a:ln>
        </p:spPr>
      </p:cxnSp>
      <p:sp>
        <p:nvSpPr>
          <p:cNvPr id="2680" name="Google Shape;2680;p58"/>
          <p:cNvSpPr/>
          <p:nvPr/>
        </p:nvSpPr>
        <p:spPr>
          <a:xfrm rot="8100000">
            <a:off x="164261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8"/>
          <p:cNvSpPr/>
          <p:nvPr/>
        </p:nvSpPr>
        <p:spPr>
          <a:xfrm rot="8100000">
            <a:off x="4439555"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8"/>
          <p:cNvSpPr/>
          <p:nvPr/>
        </p:nvSpPr>
        <p:spPr>
          <a:xfrm rot="8100000">
            <a:off x="723996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8"/>
          <p:cNvSpPr txBox="1">
            <a:spLocks noGrp="1"/>
          </p:cNvSpPr>
          <p:nvPr>
            <p:ph type="ctrTitle"/>
          </p:nvPr>
        </p:nvSpPr>
        <p:spPr>
          <a:xfrm>
            <a:off x="3402225" y="2685900"/>
            <a:ext cx="2321400" cy="768600"/>
          </a:xfrm>
          <a:prstGeom prst="rect">
            <a:avLst/>
          </a:prstGeom>
        </p:spPr>
        <p:txBody>
          <a:bodyPr spcFirstLastPara="1" wrap="square" lIns="91425" tIns="91425" rIns="91425" bIns="91425" anchor="b" anchorCtr="0">
            <a:noAutofit/>
          </a:bodyPr>
          <a:lstStyle/>
          <a:p>
            <a:pPr marL="274320" marR="274320" lvl="0" indent="0" algn="ctr" rtl="0">
              <a:spcBef>
                <a:spcPts val="0"/>
              </a:spcBef>
              <a:spcAft>
                <a:spcPts val="0"/>
              </a:spcAft>
              <a:buNone/>
            </a:pPr>
            <a:r>
              <a:rPr lang="en"/>
              <a:t>Delayed onset muscle soreness  </a:t>
            </a:r>
            <a:endParaRPr/>
          </a:p>
        </p:txBody>
      </p:sp>
      <p:sp>
        <p:nvSpPr>
          <p:cNvPr id="2684" name="Google Shape;2684;p58"/>
          <p:cNvSpPr txBox="1">
            <a:spLocks noGrp="1"/>
          </p:cNvSpPr>
          <p:nvPr>
            <p:ph type="ctrTitle" idx="4"/>
          </p:nvPr>
        </p:nvSpPr>
        <p:spPr>
          <a:xfrm>
            <a:off x="636695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Donuts only make smiles</a:t>
            </a:r>
            <a:endParaRPr/>
          </a:p>
        </p:txBody>
      </p:sp>
      <p:sp>
        <p:nvSpPr>
          <p:cNvPr id="2685" name="Google Shape;2685;p58"/>
          <p:cNvSpPr txBox="1">
            <a:spLocks noGrp="1"/>
          </p:cNvSpPr>
          <p:nvPr>
            <p:ph type="ctrTitle" idx="6"/>
          </p:nvPr>
        </p:nvSpPr>
        <p:spPr>
          <a:xfrm>
            <a:off x="77758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Don’t order McDonald’s specials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67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2680"/>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000"/>
                                          </p:stCondLst>
                                        </p:cTn>
                                        <p:tgtEl>
                                          <p:spTgt spid="268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000"/>
                                          </p:stCondLst>
                                        </p:cTn>
                                        <p:tgtEl>
                                          <p:spTgt spid="267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000"/>
                                          </p:stCondLst>
                                        </p:cTn>
                                        <p:tgtEl>
                                          <p:spTgt spid="268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000"/>
                                          </p:stCondLst>
                                        </p:cTn>
                                        <p:tgtEl>
                                          <p:spTgt spid="26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9"/>
        <p:cNvGrpSpPr/>
        <p:nvPr/>
      </p:nvGrpSpPr>
      <p:grpSpPr>
        <a:xfrm>
          <a:off x="0" y="0"/>
          <a:ext cx="0" cy="0"/>
          <a:chOff x="0" y="0"/>
          <a:chExt cx="0" cy="0"/>
        </a:xfrm>
      </p:grpSpPr>
      <p:sp>
        <p:nvSpPr>
          <p:cNvPr id="2690" name="Google Shape;2690;p59"/>
          <p:cNvSpPr txBox="1">
            <a:spLocks noGrp="1"/>
          </p:cNvSpPr>
          <p:nvPr>
            <p:ph type="subTitle" idx="4294967295"/>
          </p:nvPr>
        </p:nvSpPr>
        <p:spPr>
          <a:xfrm>
            <a:off x="687590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C</a:t>
            </a:r>
            <a:endParaRPr sz="2400" b="1">
              <a:solidFill>
                <a:schemeClr val="lt1"/>
              </a:solidFill>
            </a:endParaRPr>
          </a:p>
        </p:txBody>
      </p:sp>
      <p:sp>
        <p:nvSpPr>
          <p:cNvPr id="2691" name="Google Shape;2691;p59"/>
          <p:cNvSpPr txBox="1">
            <a:spLocks noGrp="1"/>
          </p:cNvSpPr>
          <p:nvPr>
            <p:ph type="title" idx="2"/>
          </p:nvPr>
        </p:nvSpPr>
        <p:spPr>
          <a:xfrm>
            <a:off x="1004650" y="354650"/>
            <a:ext cx="7556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Working out sore can?  </a:t>
            </a:r>
            <a:endParaRPr>
              <a:solidFill>
                <a:schemeClr val="lt1"/>
              </a:solidFill>
            </a:endParaRPr>
          </a:p>
        </p:txBody>
      </p:sp>
      <p:sp>
        <p:nvSpPr>
          <p:cNvPr id="2692" name="Google Shape;2692;p59"/>
          <p:cNvSpPr txBox="1">
            <a:spLocks noGrp="1"/>
          </p:cNvSpPr>
          <p:nvPr>
            <p:ph type="subTitle" idx="4294967295"/>
          </p:nvPr>
        </p:nvSpPr>
        <p:spPr>
          <a:xfrm>
            <a:off x="1282031"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A</a:t>
            </a:r>
            <a:endParaRPr sz="2400" b="1">
              <a:solidFill>
                <a:schemeClr val="lt1"/>
              </a:solidFill>
            </a:endParaRPr>
          </a:p>
        </p:txBody>
      </p:sp>
      <p:sp>
        <p:nvSpPr>
          <p:cNvPr id="2693" name="Google Shape;2693;p59"/>
          <p:cNvSpPr txBox="1">
            <a:spLocks noGrp="1"/>
          </p:cNvSpPr>
          <p:nvPr>
            <p:ph type="subTitle" idx="4294967295"/>
          </p:nvPr>
        </p:nvSpPr>
        <p:spPr>
          <a:xfrm>
            <a:off x="407535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B</a:t>
            </a:r>
            <a:endParaRPr sz="2400" b="1">
              <a:solidFill>
                <a:schemeClr val="lt1"/>
              </a:solidFill>
            </a:endParaRPr>
          </a:p>
        </p:txBody>
      </p:sp>
      <p:cxnSp>
        <p:nvCxnSpPr>
          <p:cNvPr id="2694" name="Google Shape;2694;p59"/>
          <p:cNvCxnSpPr/>
          <p:nvPr/>
        </p:nvCxnSpPr>
        <p:spPr>
          <a:xfrm rot="10800000">
            <a:off x="5965000" y="1628150"/>
            <a:ext cx="0" cy="2403300"/>
          </a:xfrm>
          <a:prstGeom prst="straightConnector1">
            <a:avLst/>
          </a:prstGeom>
          <a:noFill/>
          <a:ln w="19050" cap="flat" cmpd="sng">
            <a:solidFill>
              <a:schemeClr val="lt1"/>
            </a:solidFill>
            <a:prstDash val="solid"/>
            <a:round/>
            <a:headEnd type="none" w="med" len="med"/>
            <a:tailEnd type="none" w="med" len="med"/>
          </a:ln>
        </p:spPr>
      </p:cxnSp>
      <p:cxnSp>
        <p:nvCxnSpPr>
          <p:cNvPr id="2695" name="Google Shape;2695;p59"/>
          <p:cNvCxnSpPr/>
          <p:nvPr/>
        </p:nvCxnSpPr>
        <p:spPr>
          <a:xfrm rot="10800000">
            <a:off x="3174250" y="1628150"/>
            <a:ext cx="0" cy="2403300"/>
          </a:xfrm>
          <a:prstGeom prst="straightConnector1">
            <a:avLst/>
          </a:prstGeom>
          <a:noFill/>
          <a:ln w="19050" cap="flat" cmpd="sng">
            <a:solidFill>
              <a:schemeClr val="lt1"/>
            </a:solidFill>
            <a:prstDash val="solid"/>
            <a:round/>
            <a:headEnd type="none" w="med" len="med"/>
            <a:tailEnd type="none" w="med" len="med"/>
          </a:ln>
        </p:spPr>
      </p:cxnSp>
      <p:sp>
        <p:nvSpPr>
          <p:cNvPr id="2696" name="Google Shape;2696;p59"/>
          <p:cNvSpPr/>
          <p:nvPr/>
        </p:nvSpPr>
        <p:spPr>
          <a:xfrm rot="8100000">
            <a:off x="164261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9"/>
          <p:cNvSpPr/>
          <p:nvPr/>
        </p:nvSpPr>
        <p:spPr>
          <a:xfrm rot="8100000">
            <a:off x="4439555"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9"/>
          <p:cNvSpPr/>
          <p:nvPr/>
        </p:nvSpPr>
        <p:spPr>
          <a:xfrm rot="8100000">
            <a:off x="723996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9"/>
          <p:cNvSpPr txBox="1">
            <a:spLocks noGrp="1"/>
          </p:cNvSpPr>
          <p:nvPr>
            <p:ph type="ctrTitle"/>
          </p:nvPr>
        </p:nvSpPr>
        <p:spPr>
          <a:xfrm>
            <a:off x="3402225" y="2685900"/>
            <a:ext cx="2321400" cy="768600"/>
          </a:xfrm>
          <a:prstGeom prst="rect">
            <a:avLst/>
          </a:prstGeom>
        </p:spPr>
        <p:txBody>
          <a:bodyPr spcFirstLastPara="1" wrap="square" lIns="91425" tIns="91425" rIns="91425" bIns="91425" anchor="b" anchorCtr="0">
            <a:noAutofit/>
          </a:bodyPr>
          <a:lstStyle/>
          <a:p>
            <a:pPr marL="274320" marR="274320" lvl="0" indent="0" algn="ctr" rtl="0">
              <a:spcBef>
                <a:spcPts val="0"/>
              </a:spcBef>
              <a:spcAft>
                <a:spcPts val="0"/>
              </a:spcAft>
              <a:buNone/>
            </a:pPr>
            <a:r>
              <a:rPr lang="en"/>
              <a:t>Hurt gains </a:t>
            </a:r>
            <a:endParaRPr/>
          </a:p>
        </p:txBody>
      </p:sp>
      <p:sp>
        <p:nvSpPr>
          <p:cNvPr id="2700" name="Google Shape;2700;p59"/>
          <p:cNvSpPr txBox="1">
            <a:spLocks noGrp="1"/>
          </p:cNvSpPr>
          <p:nvPr>
            <p:ph type="ctrTitle" idx="4"/>
          </p:nvPr>
        </p:nvSpPr>
        <p:spPr>
          <a:xfrm>
            <a:off x="6346076" y="315285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It’s proven to worsen soreness or hurt gains</a:t>
            </a:r>
            <a:endParaRPr/>
          </a:p>
        </p:txBody>
      </p:sp>
      <p:sp>
        <p:nvSpPr>
          <p:cNvPr id="2701" name="Google Shape;2701;p59"/>
          <p:cNvSpPr txBox="1">
            <a:spLocks noGrp="1"/>
          </p:cNvSpPr>
          <p:nvPr>
            <p:ph type="ctrTitle" idx="6"/>
          </p:nvPr>
        </p:nvSpPr>
        <p:spPr>
          <a:xfrm>
            <a:off x="77758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Worsen soreness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69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269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000"/>
                                          </p:stCondLst>
                                        </p:cTn>
                                        <p:tgtEl>
                                          <p:spTgt spid="270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000"/>
                                          </p:stCondLst>
                                        </p:cTn>
                                        <p:tgtEl>
                                          <p:spTgt spid="269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000"/>
                                          </p:stCondLst>
                                        </p:cTn>
                                        <p:tgtEl>
                                          <p:spTgt spid="269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000"/>
                                          </p:stCondLst>
                                        </p:cTn>
                                        <p:tgtEl>
                                          <p:spTgt spid="26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05"/>
        <p:cNvGrpSpPr/>
        <p:nvPr/>
      </p:nvGrpSpPr>
      <p:grpSpPr>
        <a:xfrm>
          <a:off x="0" y="0"/>
          <a:ext cx="0" cy="0"/>
          <a:chOff x="0" y="0"/>
          <a:chExt cx="0" cy="0"/>
        </a:xfrm>
      </p:grpSpPr>
      <p:sp>
        <p:nvSpPr>
          <p:cNvPr id="2706" name="Google Shape;2706;p60"/>
          <p:cNvSpPr txBox="1">
            <a:spLocks noGrp="1"/>
          </p:cNvSpPr>
          <p:nvPr>
            <p:ph type="subTitle" idx="4294967295"/>
          </p:nvPr>
        </p:nvSpPr>
        <p:spPr>
          <a:xfrm>
            <a:off x="687590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C</a:t>
            </a:r>
            <a:endParaRPr sz="2400" b="1">
              <a:solidFill>
                <a:schemeClr val="lt1"/>
              </a:solidFill>
            </a:endParaRPr>
          </a:p>
        </p:txBody>
      </p:sp>
      <p:sp>
        <p:nvSpPr>
          <p:cNvPr id="2707" name="Google Shape;2707;p60"/>
          <p:cNvSpPr txBox="1">
            <a:spLocks noGrp="1"/>
          </p:cNvSpPr>
          <p:nvPr>
            <p:ph type="title" idx="2"/>
          </p:nvPr>
        </p:nvSpPr>
        <p:spPr>
          <a:xfrm>
            <a:off x="1004650" y="354650"/>
            <a:ext cx="7556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High soreness usually mean?  </a:t>
            </a:r>
            <a:endParaRPr>
              <a:solidFill>
                <a:schemeClr val="lt1"/>
              </a:solidFill>
            </a:endParaRPr>
          </a:p>
        </p:txBody>
      </p:sp>
      <p:sp>
        <p:nvSpPr>
          <p:cNvPr id="2708" name="Google Shape;2708;p60"/>
          <p:cNvSpPr txBox="1">
            <a:spLocks noGrp="1"/>
          </p:cNvSpPr>
          <p:nvPr>
            <p:ph type="subTitle" idx="4294967295"/>
          </p:nvPr>
        </p:nvSpPr>
        <p:spPr>
          <a:xfrm>
            <a:off x="1282031"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A</a:t>
            </a:r>
            <a:endParaRPr sz="2400" b="1">
              <a:solidFill>
                <a:schemeClr val="lt1"/>
              </a:solidFill>
            </a:endParaRPr>
          </a:p>
        </p:txBody>
      </p:sp>
      <p:sp>
        <p:nvSpPr>
          <p:cNvPr id="2709" name="Google Shape;2709;p60"/>
          <p:cNvSpPr txBox="1">
            <a:spLocks noGrp="1"/>
          </p:cNvSpPr>
          <p:nvPr>
            <p:ph type="subTitle" idx="4294967295"/>
          </p:nvPr>
        </p:nvSpPr>
        <p:spPr>
          <a:xfrm>
            <a:off x="407535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B</a:t>
            </a:r>
            <a:endParaRPr sz="2400" b="1">
              <a:solidFill>
                <a:schemeClr val="lt1"/>
              </a:solidFill>
            </a:endParaRPr>
          </a:p>
        </p:txBody>
      </p:sp>
      <p:cxnSp>
        <p:nvCxnSpPr>
          <p:cNvPr id="2710" name="Google Shape;2710;p60"/>
          <p:cNvCxnSpPr/>
          <p:nvPr/>
        </p:nvCxnSpPr>
        <p:spPr>
          <a:xfrm rot="10800000">
            <a:off x="5965000" y="1628150"/>
            <a:ext cx="0" cy="2403300"/>
          </a:xfrm>
          <a:prstGeom prst="straightConnector1">
            <a:avLst/>
          </a:prstGeom>
          <a:noFill/>
          <a:ln w="19050" cap="flat" cmpd="sng">
            <a:solidFill>
              <a:schemeClr val="lt1"/>
            </a:solidFill>
            <a:prstDash val="solid"/>
            <a:round/>
            <a:headEnd type="none" w="med" len="med"/>
            <a:tailEnd type="none" w="med" len="med"/>
          </a:ln>
        </p:spPr>
      </p:cxnSp>
      <p:cxnSp>
        <p:nvCxnSpPr>
          <p:cNvPr id="2711" name="Google Shape;2711;p60"/>
          <p:cNvCxnSpPr/>
          <p:nvPr/>
        </p:nvCxnSpPr>
        <p:spPr>
          <a:xfrm rot="10800000">
            <a:off x="3174250" y="1628150"/>
            <a:ext cx="0" cy="2403300"/>
          </a:xfrm>
          <a:prstGeom prst="straightConnector1">
            <a:avLst/>
          </a:prstGeom>
          <a:noFill/>
          <a:ln w="19050" cap="flat" cmpd="sng">
            <a:solidFill>
              <a:schemeClr val="lt1"/>
            </a:solidFill>
            <a:prstDash val="solid"/>
            <a:round/>
            <a:headEnd type="none" w="med" len="med"/>
            <a:tailEnd type="none" w="med" len="med"/>
          </a:ln>
        </p:spPr>
      </p:cxnSp>
      <p:sp>
        <p:nvSpPr>
          <p:cNvPr id="2712" name="Google Shape;2712;p60"/>
          <p:cNvSpPr/>
          <p:nvPr/>
        </p:nvSpPr>
        <p:spPr>
          <a:xfrm rot="8100000">
            <a:off x="164261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60"/>
          <p:cNvSpPr/>
          <p:nvPr/>
        </p:nvSpPr>
        <p:spPr>
          <a:xfrm rot="8100000">
            <a:off x="4439555"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60"/>
          <p:cNvSpPr/>
          <p:nvPr/>
        </p:nvSpPr>
        <p:spPr>
          <a:xfrm rot="8100000">
            <a:off x="723996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60"/>
          <p:cNvSpPr txBox="1">
            <a:spLocks noGrp="1"/>
          </p:cNvSpPr>
          <p:nvPr>
            <p:ph type="ctrTitle"/>
          </p:nvPr>
        </p:nvSpPr>
        <p:spPr>
          <a:xfrm>
            <a:off x="3303175" y="2685900"/>
            <a:ext cx="2321400" cy="768600"/>
          </a:xfrm>
          <a:prstGeom prst="rect">
            <a:avLst/>
          </a:prstGeom>
        </p:spPr>
        <p:txBody>
          <a:bodyPr spcFirstLastPara="1" wrap="square" lIns="91425" tIns="91425" rIns="91425" bIns="91425" anchor="b" anchorCtr="0">
            <a:noAutofit/>
          </a:bodyPr>
          <a:lstStyle/>
          <a:p>
            <a:pPr marL="274320" marR="274320" lvl="0" indent="0" algn="ctr" rtl="0">
              <a:spcBef>
                <a:spcPts val="0"/>
              </a:spcBef>
              <a:spcAft>
                <a:spcPts val="0"/>
              </a:spcAft>
              <a:buNone/>
            </a:pPr>
            <a:r>
              <a:rPr lang="en"/>
              <a:t>No performance </a:t>
            </a:r>
            <a:endParaRPr/>
          </a:p>
        </p:txBody>
      </p:sp>
      <p:sp>
        <p:nvSpPr>
          <p:cNvPr id="2716" name="Google Shape;2716;p60"/>
          <p:cNvSpPr txBox="1">
            <a:spLocks noGrp="1"/>
          </p:cNvSpPr>
          <p:nvPr>
            <p:ph type="ctrTitle" idx="4"/>
          </p:nvPr>
        </p:nvSpPr>
        <p:spPr>
          <a:xfrm>
            <a:off x="636695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High performance</a:t>
            </a:r>
            <a:endParaRPr/>
          </a:p>
        </p:txBody>
      </p:sp>
      <p:sp>
        <p:nvSpPr>
          <p:cNvPr id="2717" name="Google Shape;2717;p60"/>
          <p:cNvSpPr txBox="1">
            <a:spLocks noGrp="1"/>
          </p:cNvSpPr>
          <p:nvPr>
            <p:ph type="ctrTitle" idx="6"/>
          </p:nvPr>
        </p:nvSpPr>
        <p:spPr>
          <a:xfrm>
            <a:off x="77758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Low performance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70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271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000"/>
                                          </p:stCondLst>
                                        </p:cTn>
                                        <p:tgtEl>
                                          <p:spTgt spid="271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000"/>
                                          </p:stCondLst>
                                        </p:cTn>
                                        <p:tgtEl>
                                          <p:spTgt spid="2706"/>
                                        </p:tgtEl>
                                        <p:attrNameLst>
                                          <p:attrName>style.visibility</p:attrName>
                                        </p:attrNameLst>
                                      </p:cBhvr>
                                      <p:to>
                                        <p:strVal val="hidden"/>
                                      </p:to>
                                    </p:set>
                                  </p:childTnLst>
                                </p:cTn>
                              </p:par>
                            </p:childTnLst>
                          </p:cTn>
                        </p:par>
                        <p:par>
                          <p:cTn id="13" fill="hold">
                            <p:stCondLst>
                              <p:cond delay="1000"/>
                            </p:stCondLst>
                            <p:childTnLst>
                              <p:par>
                                <p:cTn id="14" presetID="1" presetClass="exit" presetSubtype="0" fill="hold" nodeType="afterEffect">
                                  <p:stCondLst>
                                    <p:cond delay="0"/>
                                  </p:stCondLst>
                                  <p:childTnLst>
                                    <p:set>
                                      <p:cBhvr>
                                        <p:cTn id="15" dur="1" fill="hold">
                                          <p:stCondLst>
                                            <p:cond delay="1100"/>
                                          </p:stCondLst>
                                        </p:cTn>
                                        <p:tgtEl>
                                          <p:spTgt spid="2714">
                                            <p:txEl>
                                              <p:pRg st="0" end="0"/>
                                            </p:txEl>
                                          </p:spTgt>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1000"/>
                                          </p:stCondLst>
                                        </p:cTn>
                                        <p:tgtEl>
                                          <p:spTgt spid="27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sp>
        <p:nvSpPr>
          <p:cNvPr id="2391" name="Google Shape;2391;p34"/>
          <p:cNvSpPr txBox="1">
            <a:spLocks noGrp="1"/>
          </p:cNvSpPr>
          <p:nvPr>
            <p:ph type="subTitle" idx="4294967295"/>
          </p:nvPr>
        </p:nvSpPr>
        <p:spPr>
          <a:xfrm>
            <a:off x="687590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C</a:t>
            </a:r>
            <a:endParaRPr sz="2400" b="1">
              <a:solidFill>
                <a:schemeClr val="lt1"/>
              </a:solidFill>
            </a:endParaRPr>
          </a:p>
        </p:txBody>
      </p:sp>
      <p:sp>
        <p:nvSpPr>
          <p:cNvPr id="2392" name="Google Shape;2392;p34"/>
          <p:cNvSpPr txBox="1">
            <a:spLocks noGrp="1"/>
          </p:cNvSpPr>
          <p:nvPr>
            <p:ph type="title" idx="2"/>
          </p:nvPr>
        </p:nvSpPr>
        <p:spPr>
          <a:xfrm>
            <a:off x="1004650" y="354650"/>
            <a:ext cx="7556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At least how long should the warm-up in your physical fitness training last?  </a:t>
            </a:r>
            <a:endParaRPr>
              <a:solidFill>
                <a:schemeClr val="lt1"/>
              </a:solidFill>
            </a:endParaRPr>
          </a:p>
        </p:txBody>
      </p:sp>
      <p:sp>
        <p:nvSpPr>
          <p:cNvPr id="2393" name="Google Shape;2393;p34"/>
          <p:cNvSpPr txBox="1">
            <a:spLocks noGrp="1"/>
          </p:cNvSpPr>
          <p:nvPr>
            <p:ph type="subTitle" idx="4294967295"/>
          </p:nvPr>
        </p:nvSpPr>
        <p:spPr>
          <a:xfrm>
            <a:off x="1282031"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A</a:t>
            </a:r>
            <a:endParaRPr sz="2400" b="1">
              <a:solidFill>
                <a:schemeClr val="lt1"/>
              </a:solidFill>
            </a:endParaRPr>
          </a:p>
        </p:txBody>
      </p:sp>
      <p:sp>
        <p:nvSpPr>
          <p:cNvPr id="2394" name="Google Shape;2394;p34"/>
          <p:cNvSpPr txBox="1">
            <a:spLocks noGrp="1"/>
          </p:cNvSpPr>
          <p:nvPr>
            <p:ph type="subTitle" idx="4294967295"/>
          </p:nvPr>
        </p:nvSpPr>
        <p:spPr>
          <a:xfrm>
            <a:off x="407535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B</a:t>
            </a:r>
            <a:endParaRPr sz="2400" b="1">
              <a:solidFill>
                <a:schemeClr val="lt1"/>
              </a:solidFill>
            </a:endParaRPr>
          </a:p>
        </p:txBody>
      </p:sp>
      <p:cxnSp>
        <p:nvCxnSpPr>
          <p:cNvPr id="2395" name="Google Shape;2395;p34"/>
          <p:cNvCxnSpPr/>
          <p:nvPr/>
        </p:nvCxnSpPr>
        <p:spPr>
          <a:xfrm rot="10800000">
            <a:off x="5965000" y="1628150"/>
            <a:ext cx="0" cy="2403300"/>
          </a:xfrm>
          <a:prstGeom prst="straightConnector1">
            <a:avLst/>
          </a:prstGeom>
          <a:noFill/>
          <a:ln w="19050" cap="flat" cmpd="sng">
            <a:solidFill>
              <a:schemeClr val="lt1"/>
            </a:solidFill>
            <a:prstDash val="solid"/>
            <a:round/>
            <a:headEnd type="none" w="med" len="med"/>
            <a:tailEnd type="none" w="med" len="med"/>
          </a:ln>
        </p:spPr>
      </p:cxnSp>
      <p:cxnSp>
        <p:nvCxnSpPr>
          <p:cNvPr id="2396" name="Google Shape;2396;p34"/>
          <p:cNvCxnSpPr/>
          <p:nvPr/>
        </p:nvCxnSpPr>
        <p:spPr>
          <a:xfrm rot="10800000">
            <a:off x="3174250" y="1628150"/>
            <a:ext cx="0" cy="2403300"/>
          </a:xfrm>
          <a:prstGeom prst="straightConnector1">
            <a:avLst/>
          </a:prstGeom>
          <a:noFill/>
          <a:ln w="19050" cap="flat" cmpd="sng">
            <a:solidFill>
              <a:schemeClr val="lt1"/>
            </a:solidFill>
            <a:prstDash val="solid"/>
            <a:round/>
            <a:headEnd type="none" w="med" len="med"/>
            <a:tailEnd type="none" w="med" len="med"/>
          </a:ln>
        </p:spPr>
      </p:cxnSp>
      <p:sp>
        <p:nvSpPr>
          <p:cNvPr id="2397" name="Google Shape;2397;p34"/>
          <p:cNvSpPr/>
          <p:nvPr/>
        </p:nvSpPr>
        <p:spPr>
          <a:xfrm rot="8100000">
            <a:off x="164261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4"/>
          <p:cNvSpPr/>
          <p:nvPr/>
        </p:nvSpPr>
        <p:spPr>
          <a:xfrm rot="8100000">
            <a:off x="4439555"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4"/>
          <p:cNvSpPr/>
          <p:nvPr/>
        </p:nvSpPr>
        <p:spPr>
          <a:xfrm rot="8100000">
            <a:off x="723996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4"/>
          <p:cNvSpPr txBox="1">
            <a:spLocks noGrp="1"/>
          </p:cNvSpPr>
          <p:nvPr>
            <p:ph type="ctrTitle"/>
          </p:nvPr>
        </p:nvSpPr>
        <p:spPr>
          <a:xfrm>
            <a:off x="3402225" y="2685900"/>
            <a:ext cx="2321400" cy="768600"/>
          </a:xfrm>
          <a:prstGeom prst="rect">
            <a:avLst/>
          </a:prstGeom>
        </p:spPr>
        <p:txBody>
          <a:bodyPr spcFirstLastPara="1" wrap="square" lIns="91425" tIns="91425" rIns="91425" bIns="91425" anchor="b" anchorCtr="0">
            <a:noAutofit/>
          </a:bodyPr>
          <a:lstStyle/>
          <a:p>
            <a:pPr marL="274320" marR="274320" lvl="0" indent="0" algn="ctr" rtl="0">
              <a:spcBef>
                <a:spcPts val="0"/>
              </a:spcBef>
              <a:spcAft>
                <a:spcPts val="0"/>
              </a:spcAft>
              <a:buNone/>
            </a:pPr>
            <a:r>
              <a:rPr lang="en"/>
              <a:t>10-15 minutes </a:t>
            </a:r>
            <a:endParaRPr/>
          </a:p>
        </p:txBody>
      </p:sp>
      <p:sp>
        <p:nvSpPr>
          <p:cNvPr id="2401" name="Google Shape;2401;p34"/>
          <p:cNvSpPr txBox="1">
            <a:spLocks noGrp="1"/>
          </p:cNvSpPr>
          <p:nvPr>
            <p:ph type="ctrTitle" idx="4"/>
          </p:nvPr>
        </p:nvSpPr>
        <p:spPr>
          <a:xfrm>
            <a:off x="636695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20-25 minutes</a:t>
            </a:r>
            <a:endParaRPr/>
          </a:p>
        </p:txBody>
      </p:sp>
      <p:sp>
        <p:nvSpPr>
          <p:cNvPr id="2402" name="Google Shape;2402;p34"/>
          <p:cNvSpPr txBox="1">
            <a:spLocks noGrp="1"/>
          </p:cNvSpPr>
          <p:nvPr>
            <p:ph type="ctrTitle" idx="6"/>
          </p:nvPr>
        </p:nvSpPr>
        <p:spPr>
          <a:xfrm>
            <a:off x="77758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5-10 minutes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39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240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000"/>
                                          </p:stCondLst>
                                        </p:cTn>
                                        <p:tgtEl>
                                          <p:spTgt spid="239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100"/>
                                          </p:stCondLst>
                                        </p:cTn>
                                        <p:tgtEl>
                                          <p:spTgt spid="239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000"/>
                                          </p:stCondLst>
                                        </p:cTn>
                                        <p:tgtEl>
                                          <p:spTgt spid="239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000"/>
                                          </p:stCondLst>
                                        </p:cTn>
                                        <p:tgtEl>
                                          <p:spTgt spid="24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sp>
        <p:nvSpPr>
          <p:cNvPr id="2722" name="Google Shape;2722;p61"/>
          <p:cNvSpPr txBox="1">
            <a:spLocks noGrp="1"/>
          </p:cNvSpPr>
          <p:nvPr>
            <p:ph type="title" idx="2"/>
          </p:nvPr>
        </p:nvSpPr>
        <p:spPr>
          <a:xfrm>
            <a:off x="1004650" y="354650"/>
            <a:ext cx="7556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Can you work out when your sore?  </a:t>
            </a:r>
            <a:endParaRPr>
              <a:solidFill>
                <a:schemeClr val="lt1"/>
              </a:solidFill>
            </a:endParaRPr>
          </a:p>
        </p:txBody>
      </p:sp>
      <p:sp>
        <p:nvSpPr>
          <p:cNvPr id="2723" name="Google Shape;2723;p61"/>
          <p:cNvSpPr txBox="1">
            <a:spLocks noGrp="1"/>
          </p:cNvSpPr>
          <p:nvPr>
            <p:ph type="subTitle" idx="4294967295"/>
          </p:nvPr>
        </p:nvSpPr>
        <p:spPr>
          <a:xfrm>
            <a:off x="1324481"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A</a:t>
            </a:r>
            <a:endParaRPr sz="2400" b="1">
              <a:solidFill>
                <a:schemeClr val="lt1"/>
              </a:solidFill>
            </a:endParaRPr>
          </a:p>
        </p:txBody>
      </p:sp>
      <p:sp>
        <p:nvSpPr>
          <p:cNvPr id="2724" name="Google Shape;2724;p61"/>
          <p:cNvSpPr txBox="1">
            <a:spLocks noGrp="1"/>
          </p:cNvSpPr>
          <p:nvPr>
            <p:ph type="subTitle" idx="4294967295"/>
          </p:nvPr>
        </p:nvSpPr>
        <p:spPr>
          <a:xfrm>
            <a:off x="407535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B</a:t>
            </a:r>
            <a:endParaRPr sz="2400" b="1">
              <a:solidFill>
                <a:schemeClr val="lt1"/>
              </a:solidFill>
            </a:endParaRPr>
          </a:p>
        </p:txBody>
      </p:sp>
      <p:cxnSp>
        <p:nvCxnSpPr>
          <p:cNvPr id="2725" name="Google Shape;2725;p61"/>
          <p:cNvCxnSpPr/>
          <p:nvPr/>
        </p:nvCxnSpPr>
        <p:spPr>
          <a:xfrm rot="10800000">
            <a:off x="5965000" y="1628150"/>
            <a:ext cx="0" cy="2403300"/>
          </a:xfrm>
          <a:prstGeom prst="straightConnector1">
            <a:avLst/>
          </a:prstGeom>
          <a:noFill/>
          <a:ln w="19050" cap="flat" cmpd="sng">
            <a:solidFill>
              <a:schemeClr val="lt1"/>
            </a:solidFill>
            <a:prstDash val="solid"/>
            <a:round/>
            <a:headEnd type="none" w="med" len="med"/>
            <a:tailEnd type="none" w="med" len="med"/>
          </a:ln>
        </p:spPr>
      </p:cxnSp>
      <p:cxnSp>
        <p:nvCxnSpPr>
          <p:cNvPr id="2726" name="Google Shape;2726;p61"/>
          <p:cNvCxnSpPr/>
          <p:nvPr/>
        </p:nvCxnSpPr>
        <p:spPr>
          <a:xfrm rot="10800000">
            <a:off x="3174250" y="1628150"/>
            <a:ext cx="0" cy="2403300"/>
          </a:xfrm>
          <a:prstGeom prst="straightConnector1">
            <a:avLst/>
          </a:prstGeom>
          <a:noFill/>
          <a:ln w="19050" cap="flat" cmpd="sng">
            <a:solidFill>
              <a:schemeClr val="lt1"/>
            </a:solidFill>
            <a:prstDash val="solid"/>
            <a:round/>
            <a:headEnd type="none" w="med" len="med"/>
            <a:tailEnd type="none" w="med" len="med"/>
          </a:ln>
        </p:spPr>
      </p:cxnSp>
      <p:sp>
        <p:nvSpPr>
          <p:cNvPr id="2727" name="Google Shape;2727;p61"/>
          <p:cNvSpPr/>
          <p:nvPr/>
        </p:nvSpPr>
        <p:spPr>
          <a:xfrm rot="8100000">
            <a:off x="168506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61"/>
          <p:cNvSpPr/>
          <p:nvPr/>
        </p:nvSpPr>
        <p:spPr>
          <a:xfrm rot="8100000">
            <a:off x="4439555"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61"/>
          <p:cNvSpPr txBox="1">
            <a:spLocks noGrp="1"/>
          </p:cNvSpPr>
          <p:nvPr>
            <p:ph type="ctrTitle"/>
          </p:nvPr>
        </p:nvSpPr>
        <p:spPr>
          <a:xfrm>
            <a:off x="3402225" y="2685900"/>
            <a:ext cx="2321400" cy="768600"/>
          </a:xfrm>
          <a:prstGeom prst="rect">
            <a:avLst/>
          </a:prstGeom>
        </p:spPr>
        <p:txBody>
          <a:bodyPr spcFirstLastPara="1" wrap="square" lIns="91425" tIns="91425" rIns="91425" bIns="91425" anchor="b" anchorCtr="0">
            <a:noAutofit/>
          </a:bodyPr>
          <a:lstStyle/>
          <a:p>
            <a:pPr marL="274320" marR="274320" lvl="0" indent="0" algn="ctr" rtl="0">
              <a:spcBef>
                <a:spcPts val="0"/>
              </a:spcBef>
              <a:spcAft>
                <a:spcPts val="0"/>
              </a:spcAft>
              <a:buNone/>
            </a:pPr>
            <a:r>
              <a:rPr lang="en"/>
              <a:t>Yes</a:t>
            </a:r>
            <a:endParaRPr/>
          </a:p>
        </p:txBody>
      </p:sp>
      <p:sp>
        <p:nvSpPr>
          <p:cNvPr id="2730" name="Google Shape;2730;p61"/>
          <p:cNvSpPr txBox="1">
            <a:spLocks noGrp="1"/>
          </p:cNvSpPr>
          <p:nvPr>
            <p:ph type="ctrTitle" idx="6"/>
          </p:nvPr>
        </p:nvSpPr>
        <p:spPr>
          <a:xfrm>
            <a:off x="77758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No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72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272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000"/>
                                          </p:stCondLst>
                                        </p:cTn>
                                        <p:tgtEl>
                                          <p:spTgt spid="27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4"/>
        <p:cNvGrpSpPr/>
        <p:nvPr/>
      </p:nvGrpSpPr>
      <p:grpSpPr>
        <a:xfrm>
          <a:off x="0" y="0"/>
          <a:ext cx="0" cy="0"/>
          <a:chOff x="0" y="0"/>
          <a:chExt cx="0" cy="0"/>
        </a:xfrm>
      </p:grpSpPr>
      <p:pic>
        <p:nvPicPr>
          <p:cNvPr id="2735" name="Google Shape;2735;p62"/>
          <p:cNvPicPr preferRelativeResize="0"/>
          <p:nvPr/>
        </p:nvPicPr>
        <p:blipFill rotWithShape="1">
          <a:blip r:embed="rId4">
            <a:alphaModFix amt="68000"/>
          </a:blip>
          <a:srcRect t="69" b="59"/>
          <a:stretch/>
        </p:blipFill>
        <p:spPr>
          <a:xfrm>
            <a:off x="0" y="3225"/>
            <a:ext cx="9143996" cy="5137047"/>
          </a:xfrm>
          <a:prstGeom prst="rect">
            <a:avLst/>
          </a:prstGeom>
          <a:noFill/>
          <a:ln>
            <a:noFill/>
          </a:ln>
        </p:spPr>
      </p:pic>
      <p:sp>
        <p:nvSpPr>
          <p:cNvPr id="2736" name="Google Shape;2736;p62"/>
          <p:cNvSpPr/>
          <p:nvPr/>
        </p:nvSpPr>
        <p:spPr>
          <a:xfrm>
            <a:off x="-495300" y="-361950"/>
            <a:ext cx="11201400" cy="6134100"/>
          </a:xfrm>
          <a:custGeom>
            <a:avLst/>
            <a:gdLst/>
            <a:ahLst/>
            <a:cxnLst/>
            <a:rect l="l" t="t" r="r" b="b"/>
            <a:pathLst>
              <a:path w="448056" h="245364" extrusionOk="0">
                <a:moveTo>
                  <a:pt x="105918" y="6858"/>
                </a:moveTo>
                <a:lnTo>
                  <a:pt x="448056" y="6096"/>
                </a:lnTo>
                <a:lnTo>
                  <a:pt x="272034" y="245364"/>
                </a:lnTo>
                <a:lnTo>
                  <a:pt x="0" y="245364"/>
                </a:lnTo>
                <a:lnTo>
                  <a:pt x="10668" y="0"/>
                </a:lnTo>
                <a:close/>
              </a:path>
            </a:pathLst>
          </a:custGeom>
          <a:gradFill>
            <a:gsLst>
              <a:gs pos="0">
                <a:srgbClr val="F400AD">
                  <a:alpha val="56470"/>
                </a:srgbClr>
              </a:gs>
              <a:gs pos="100000">
                <a:srgbClr val="FF5869">
                  <a:alpha val="46666"/>
                </a:srgbClr>
              </a:gs>
            </a:gsLst>
            <a:lin ang="8099331" scaled="0"/>
          </a:gradFill>
          <a:ln>
            <a:noFill/>
          </a:ln>
        </p:spPr>
      </p:sp>
      <p:sp>
        <p:nvSpPr>
          <p:cNvPr id="2737" name="Google Shape;2737;p62"/>
          <p:cNvSpPr txBox="1">
            <a:spLocks noGrp="1"/>
          </p:cNvSpPr>
          <p:nvPr>
            <p:ph type="title"/>
          </p:nvPr>
        </p:nvSpPr>
        <p:spPr>
          <a:xfrm>
            <a:off x="2990850" y="1383175"/>
            <a:ext cx="3162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Thanks for joining us!</a:t>
            </a:r>
            <a:endParaRPr/>
          </a:p>
        </p:txBody>
      </p:sp>
      <p:grpSp>
        <p:nvGrpSpPr>
          <p:cNvPr id="2738" name="Google Shape;2738;p62"/>
          <p:cNvGrpSpPr/>
          <p:nvPr/>
        </p:nvGrpSpPr>
        <p:grpSpPr>
          <a:xfrm flipH="1">
            <a:off x="636921" y="-845795"/>
            <a:ext cx="807926" cy="1166554"/>
            <a:chOff x="1787400" y="3592350"/>
            <a:chExt cx="226025" cy="326400"/>
          </a:xfrm>
        </p:grpSpPr>
        <p:sp>
          <p:nvSpPr>
            <p:cNvPr id="2739" name="Google Shape;2739;p62"/>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62"/>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62"/>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62"/>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62"/>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62"/>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62"/>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62"/>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62"/>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62"/>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62"/>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62"/>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62"/>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62"/>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62"/>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62"/>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62"/>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62"/>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62"/>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62"/>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62"/>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62"/>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62"/>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62"/>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62"/>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62"/>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62"/>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62"/>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62"/>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62"/>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62"/>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62"/>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62"/>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2" name="Google Shape;2772;p62"/>
          <p:cNvGrpSpPr/>
          <p:nvPr/>
        </p:nvGrpSpPr>
        <p:grpSpPr>
          <a:xfrm flipH="1">
            <a:off x="8780096" y="3532205"/>
            <a:ext cx="807926" cy="1166554"/>
            <a:chOff x="1787400" y="3592350"/>
            <a:chExt cx="226025" cy="326400"/>
          </a:xfrm>
        </p:grpSpPr>
        <p:sp>
          <p:nvSpPr>
            <p:cNvPr id="2773" name="Google Shape;2773;p62"/>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62"/>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62"/>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62"/>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62"/>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62"/>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62"/>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62"/>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62"/>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62"/>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62"/>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62"/>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62"/>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62"/>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62"/>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62"/>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62"/>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62"/>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62"/>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62"/>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62"/>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62"/>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62"/>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62"/>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62"/>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62"/>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62"/>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62"/>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62"/>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62"/>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62"/>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62"/>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62"/>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rgbClr val="FFFFFF">
                <a:alpha val="17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6" name="Google Shape;2806;p62"/>
          <p:cNvGrpSpPr/>
          <p:nvPr/>
        </p:nvGrpSpPr>
        <p:grpSpPr>
          <a:xfrm flipH="1">
            <a:off x="-416879" y="3436955"/>
            <a:ext cx="807926" cy="1166554"/>
            <a:chOff x="1787400" y="3592350"/>
            <a:chExt cx="226025" cy="326400"/>
          </a:xfrm>
        </p:grpSpPr>
        <p:sp>
          <p:nvSpPr>
            <p:cNvPr id="2807" name="Google Shape;2807;p62"/>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62"/>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62"/>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62"/>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62"/>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62"/>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62"/>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62"/>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62"/>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62"/>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62"/>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62"/>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62"/>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62"/>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62"/>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62"/>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62"/>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62"/>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62"/>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62"/>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62"/>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62"/>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62"/>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62"/>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62"/>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62"/>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62"/>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62"/>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62"/>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62"/>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62"/>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62"/>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62"/>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0" name="Google Shape;2840;p62"/>
          <p:cNvGrpSpPr/>
          <p:nvPr/>
        </p:nvGrpSpPr>
        <p:grpSpPr>
          <a:xfrm flipH="1">
            <a:off x="8423996" y="1141430"/>
            <a:ext cx="807926" cy="1166554"/>
            <a:chOff x="1787400" y="3592350"/>
            <a:chExt cx="226025" cy="326400"/>
          </a:xfrm>
        </p:grpSpPr>
        <p:sp>
          <p:nvSpPr>
            <p:cNvPr id="2841" name="Google Shape;2841;p62"/>
            <p:cNvSpPr/>
            <p:nvPr/>
          </p:nvSpPr>
          <p:spPr>
            <a:xfrm>
              <a:off x="1787400" y="3848525"/>
              <a:ext cx="20725" cy="41775"/>
            </a:xfrm>
            <a:custGeom>
              <a:avLst/>
              <a:gdLst/>
              <a:ahLst/>
              <a:cxnLst/>
              <a:rect l="l" t="t" r="r" b="b"/>
              <a:pathLst>
                <a:path w="829" h="1671" extrusionOk="0">
                  <a:moveTo>
                    <a:pt x="828" y="1"/>
                  </a:moveTo>
                  <a:lnTo>
                    <a:pt x="0" y="829"/>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62"/>
            <p:cNvSpPr/>
            <p:nvPr/>
          </p:nvSpPr>
          <p:spPr>
            <a:xfrm>
              <a:off x="1787400" y="3791675"/>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62"/>
            <p:cNvSpPr/>
            <p:nvPr/>
          </p:nvSpPr>
          <p:spPr>
            <a:xfrm>
              <a:off x="1787400" y="373482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62"/>
            <p:cNvSpPr/>
            <p:nvPr/>
          </p:nvSpPr>
          <p:spPr>
            <a:xfrm>
              <a:off x="1787400" y="3677625"/>
              <a:ext cx="20725" cy="41775"/>
            </a:xfrm>
            <a:custGeom>
              <a:avLst/>
              <a:gdLst/>
              <a:ahLst/>
              <a:cxnLst/>
              <a:rect l="l" t="t" r="r" b="b"/>
              <a:pathLst>
                <a:path w="829" h="1671" extrusionOk="0">
                  <a:moveTo>
                    <a:pt x="828" y="0"/>
                  </a:moveTo>
                  <a:lnTo>
                    <a:pt x="0" y="843"/>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62"/>
            <p:cNvSpPr/>
            <p:nvPr/>
          </p:nvSpPr>
          <p:spPr>
            <a:xfrm>
              <a:off x="1787400" y="3620775"/>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62"/>
            <p:cNvSpPr/>
            <p:nvPr/>
          </p:nvSpPr>
          <p:spPr>
            <a:xfrm>
              <a:off x="1828450" y="3876950"/>
              <a:ext cx="20725" cy="41800"/>
            </a:xfrm>
            <a:custGeom>
              <a:avLst/>
              <a:gdLst/>
              <a:ahLst/>
              <a:cxnLst/>
              <a:rect l="l" t="t" r="r" b="b"/>
              <a:pathLst>
                <a:path w="829" h="1672" extrusionOk="0">
                  <a:moveTo>
                    <a:pt x="829" y="1"/>
                  </a:moveTo>
                  <a:lnTo>
                    <a:pt x="0"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62"/>
            <p:cNvSpPr/>
            <p:nvPr/>
          </p:nvSpPr>
          <p:spPr>
            <a:xfrm>
              <a:off x="1828450" y="3820100"/>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62"/>
            <p:cNvSpPr/>
            <p:nvPr/>
          </p:nvSpPr>
          <p:spPr>
            <a:xfrm>
              <a:off x="1828450" y="376325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62"/>
            <p:cNvSpPr/>
            <p:nvPr/>
          </p:nvSpPr>
          <p:spPr>
            <a:xfrm>
              <a:off x="1828450" y="3706400"/>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62"/>
            <p:cNvSpPr/>
            <p:nvPr/>
          </p:nvSpPr>
          <p:spPr>
            <a:xfrm>
              <a:off x="1828450" y="3649200"/>
              <a:ext cx="20725" cy="41775"/>
            </a:xfrm>
            <a:custGeom>
              <a:avLst/>
              <a:gdLst/>
              <a:ahLst/>
              <a:cxnLst/>
              <a:rect l="l" t="t" r="r" b="b"/>
              <a:pathLst>
                <a:path w="829" h="1671" extrusionOk="0">
                  <a:moveTo>
                    <a:pt x="829" y="0"/>
                  </a:moveTo>
                  <a:lnTo>
                    <a:pt x="0"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62"/>
            <p:cNvSpPr/>
            <p:nvPr/>
          </p:nvSpPr>
          <p:spPr>
            <a:xfrm>
              <a:off x="1828450" y="3592350"/>
              <a:ext cx="20725" cy="41425"/>
            </a:xfrm>
            <a:custGeom>
              <a:avLst/>
              <a:gdLst/>
              <a:ahLst/>
              <a:cxnLst/>
              <a:rect l="l" t="t" r="r" b="b"/>
              <a:pathLst>
                <a:path w="829" h="1657" extrusionOk="0">
                  <a:moveTo>
                    <a:pt x="829" y="0"/>
                  </a:moveTo>
                  <a:lnTo>
                    <a:pt x="0"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62"/>
            <p:cNvSpPr/>
            <p:nvPr/>
          </p:nvSpPr>
          <p:spPr>
            <a:xfrm>
              <a:off x="1869500" y="3848525"/>
              <a:ext cx="20725" cy="41775"/>
            </a:xfrm>
            <a:custGeom>
              <a:avLst/>
              <a:gdLst/>
              <a:ahLst/>
              <a:cxnLst/>
              <a:rect l="l" t="t" r="r" b="b"/>
              <a:pathLst>
                <a:path w="829" h="1671" extrusionOk="0">
                  <a:moveTo>
                    <a:pt x="829" y="1"/>
                  </a:moveTo>
                  <a:lnTo>
                    <a:pt x="1"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62"/>
            <p:cNvSpPr/>
            <p:nvPr/>
          </p:nvSpPr>
          <p:spPr>
            <a:xfrm>
              <a:off x="1869500" y="3791675"/>
              <a:ext cx="20725" cy="41425"/>
            </a:xfrm>
            <a:custGeom>
              <a:avLst/>
              <a:gdLst/>
              <a:ahLst/>
              <a:cxnLst/>
              <a:rect l="l" t="t" r="r" b="b"/>
              <a:pathLst>
                <a:path w="829"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62"/>
            <p:cNvSpPr/>
            <p:nvPr/>
          </p:nvSpPr>
          <p:spPr>
            <a:xfrm>
              <a:off x="1869500" y="373482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62"/>
            <p:cNvSpPr/>
            <p:nvPr/>
          </p:nvSpPr>
          <p:spPr>
            <a:xfrm>
              <a:off x="1869500" y="3677625"/>
              <a:ext cx="20725" cy="41775"/>
            </a:xfrm>
            <a:custGeom>
              <a:avLst/>
              <a:gdLst/>
              <a:ahLst/>
              <a:cxnLst/>
              <a:rect l="l" t="t" r="r" b="b"/>
              <a:pathLst>
                <a:path w="829" h="1671" extrusionOk="0">
                  <a:moveTo>
                    <a:pt x="829" y="0"/>
                  </a:moveTo>
                  <a:lnTo>
                    <a:pt x="1"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62"/>
            <p:cNvSpPr/>
            <p:nvPr/>
          </p:nvSpPr>
          <p:spPr>
            <a:xfrm>
              <a:off x="1869500" y="3620775"/>
              <a:ext cx="20725" cy="41425"/>
            </a:xfrm>
            <a:custGeom>
              <a:avLst/>
              <a:gdLst/>
              <a:ahLst/>
              <a:cxnLst/>
              <a:rect l="l" t="t" r="r" b="b"/>
              <a:pathLst>
                <a:path w="829"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62"/>
            <p:cNvSpPr/>
            <p:nvPr/>
          </p:nvSpPr>
          <p:spPr>
            <a:xfrm>
              <a:off x="1910575" y="3876950"/>
              <a:ext cx="20725" cy="41800"/>
            </a:xfrm>
            <a:custGeom>
              <a:avLst/>
              <a:gdLst/>
              <a:ahLst/>
              <a:cxnLst/>
              <a:rect l="l" t="t" r="r" b="b"/>
              <a:pathLst>
                <a:path w="829" h="1672" extrusionOk="0">
                  <a:moveTo>
                    <a:pt x="828" y="1"/>
                  </a:moveTo>
                  <a:lnTo>
                    <a:pt x="0" y="843"/>
                  </a:lnTo>
                  <a:lnTo>
                    <a:pt x="828" y="1671"/>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62"/>
            <p:cNvSpPr/>
            <p:nvPr/>
          </p:nvSpPr>
          <p:spPr>
            <a:xfrm>
              <a:off x="1910575" y="3820100"/>
              <a:ext cx="20725" cy="41425"/>
            </a:xfrm>
            <a:custGeom>
              <a:avLst/>
              <a:gdLst/>
              <a:ahLst/>
              <a:cxnLst/>
              <a:rect l="l" t="t" r="r" b="b"/>
              <a:pathLst>
                <a:path w="829" h="1657" extrusionOk="0">
                  <a:moveTo>
                    <a:pt x="828" y="1"/>
                  </a:moveTo>
                  <a:lnTo>
                    <a:pt x="0" y="829"/>
                  </a:lnTo>
                  <a:lnTo>
                    <a:pt x="828" y="1657"/>
                  </a:lnTo>
                  <a:lnTo>
                    <a:pt x="8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62"/>
            <p:cNvSpPr/>
            <p:nvPr/>
          </p:nvSpPr>
          <p:spPr>
            <a:xfrm>
              <a:off x="1910575" y="376325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62"/>
            <p:cNvSpPr/>
            <p:nvPr/>
          </p:nvSpPr>
          <p:spPr>
            <a:xfrm>
              <a:off x="1910575" y="3706400"/>
              <a:ext cx="20725" cy="41425"/>
            </a:xfrm>
            <a:custGeom>
              <a:avLst/>
              <a:gdLst/>
              <a:ahLst/>
              <a:cxnLst/>
              <a:rect l="l" t="t" r="r" b="b"/>
              <a:pathLst>
                <a:path w="829" h="1657" extrusionOk="0">
                  <a:moveTo>
                    <a:pt x="828" y="0"/>
                  </a:moveTo>
                  <a:lnTo>
                    <a:pt x="0" y="829"/>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62"/>
            <p:cNvSpPr/>
            <p:nvPr/>
          </p:nvSpPr>
          <p:spPr>
            <a:xfrm>
              <a:off x="1910575" y="3649200"/>
              <a:ext cx="20725" cy="41775"/>
            </a:xfrm>
            <a:custGeom>
              <a:avLst/>
              <a:gdLst/>
              <a:ahLst/>
              <a:cxnLst/>
              <a:rect l="l" t="t" r="r" b="b"/>
              <a:pathLst>
                <a:path w="829" h="1671" extrusionOk="0">
                  <a:moveTo>
                    <a:pt x="828" y="0"/>
                  </a:moveTo>
                  <a:lnTo>
                    <a:pt x="0" y="829"/>
                  </a:lnTo>
                  <a:lnTo>
                    <a:pt x="828" y="1671"/>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62"/>
            <p:cNvSpPr/>
            <p:nvPr/>
          </p:nvSpPr>
          <p:spPr>
            <a:xfrm>
              <a:off x="1910575" y="3592350"/>
              <a:ext cx="20725" cy="41425"/>
            </a:xfrm>
            <a:custGeom>
              <a:avLst/>
              <a:gdLst/>
              <a:ahLst/>
              <a:cxnLst/>
              <a:rect l="l" t="t" r="r" b="b"/>
              <a:pathLst>
                <a:path w="829" h="1657" extrusionOk="0">
                  <a:moveTo>
                    <a:pt x="828" y="0"/>
                  </a:moveTo>
                  <a:lnTo>
                    <a:pt x="0" y="828"/>
                  </a:lnTo>
                  <a:lnTo>
                    <a:pt x="828" y="1657"/>
                  </a:lnTo>
                  <a:lnTo>
                    <a:pt x="8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62"/>
            <p:cNvSpPr/>
            <p:nvPr/>
          </p:nvSpPr>
          <p:spPr>
            <a:xfrm>
              <a:off x="1951625" y="3848525"/>
              <a:ext cx="20725" cy="41775"/>
            </a:xfrm>
            <a:custGeom>
              <a:avLst/>
              <a:gdLst/>
              <a:ahLst/>
              <a:cxnLst/>
              <a:rect l="l" t="t" r="r" b="b"/>
              <a:pathLst>
                <a:path w="829" h="1671" extrusionOk="0">
                  <a:moveTo>
                    <a:pt x="829" y="1"/>
                  </a:moveTo>
                  <a:lnTo>
                    <a:pt x="0" y="829"/>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62"/>
            <p:cNvSpPr/>
            <p:nvPr/>
          </p:nvSpPr>
          <p:spPr>
            <a:xfrm>
              <a:off x="1951625" y="3791675"/>
              <a:ext cx="20725" cy="41425"/>
            </a:xfrm>
            <a:custGeom>
              <a:avLst/>
              <a:gdLst/>
              <a:ahLst/>
              <a:cxnLst/>
              <a:rect l="l" t="t" r="r" b="b"/>
              <a:pathLst>
                <a:path w="829" h="1657" extrusionOk="0">
                  <a:moveTo>
                    <a:pt x="829" y="1"/>
                  </a:moveTo>
                  <a:lnTo>
                    <a:pt x="0"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62"/>
            <p:cNvSpPr/>
            <p:nvPr/>
          </p:nvSpPr>
          <p:spPr>
            <a:xfrm>
              <a:off x="1951625" y="373482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62"/>
            <p:cNvSpPr/>
            <p:nvPr/>
          </p:nvSpPr>
          <p:spPr>
            <a:xfrm>
              <a:off x="1951625" y="3677625"/>
              <a:ext cx="20725" cy="41775"/>
            </a:xfrm>
            <a:custGeom>
              <a:avLst/>
              <a:gdLst/>
              <a:ahLst/>
              <a:cxnLst/>
              <a:rect l="l" t="t" r="r" b="b"/>
              <a:pathLst>
                <a:path w="829" h="1671" extrusionOk="0">
                  <a:moveTo>
                    <a:pt x="829" y="0"/>
                  </a:moveTo>
                  <a:lnTo>
                    <a:pt x="0" y="843"/>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62"/>
            <p:cNvSpPr/>
            <p:nvPr/>
          </p:nvSpPr>
          <p:spPr>
            <a:xfrm>
              <a:off x="1951625" y="3620775"/>
              <a:ext cx="20725" cy="41425"/>
            </a:xfrm>
            <a:custGeom>
              <a:avLst/>
              <a:gdLst/>
              <a:ahLst/>
              <a:cxnLst/>
              <a:rect l="l" t="t" r="r" b="b"/>
              <a:pathLst>
                <a:path w="829" h="1657" extrusionOk="0">
                  <a:moveTo>
                    <a:pt x="829" y="0"/>
                  </a:moveTo>
                  <a:lnTo>
                    <a:pt x="0"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62"/>
            <p:cNvSpPr/>
            <p:nvPr/>
          </p:nvSpPr>
          <p:spPr>
            <a:xfrm>
              <a:off x="1992675" y="3876950"/>
              <a:ext cx="20750" cy="41800"/>
            </a:xfrm>
            <a:custGeom>
              <a:avLst/>
              <a:gdLst/>
              <a:ahLst/>
              <a:cxnLst/>
              <a:rect l="l" t="t" r="r" b="b"/>
              <a:pathLst>
                <a:path w="830" h="1672" extrusionOk="0">
                  <a:moveTo>
                    <a:pt x="829" y="1"/>
                  </a:moveTo>
                  <a:lnTo>
                    <a:pt x="1" y="843"/>
                  </a:lnTo>
                  <a:lnTo>
                    <a:pt x="829" y="1671"/>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62"/>
            <p:cNvSpPr/>
            <p:nvPr/>
          </p:nvSpPr>
          <p:spPr>
            <a:xfrm>
              <a:off x="1992675" y="3820100"/>
              <a:ext cx="20750" cy="41425"/>
            </a:xfrm>
            <a:custGeom>
              <a:avLst/>
              <a:gdLst/>
              <a:ahLst/>
              <a:cxnLst/>
              <a:rect l="l" t="t" r="r" b="b"/>
              <a:pathLst>
                <a:path w="830" h="1657" extrusionOk="0">
                  <a:moveTo>
                    <a:pt x="829" y="1"/>
                  </a:moveTo>
                  <a:lnTo>
                    <a:pt x="1" y="829"/>
                  </a:lnTo>
                  <a:lnTo>
                    <a:pt x="829" y="1657"/>
                  </a:lnTo>
                  <a:lnTo>
                    <a:pt x="8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62"/>
            <p:cNvSpPr/>
            <p:nvPr/>
          </p:nvSpPr>
          <p:spPr>
            <a:xfrm>
              <a:off x="1992675" y="376325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62"/>
            <p:cNvSpPr/>
            <p:nvPr/>
          </p:nvSpPr>
          <p:spPr>
            <a:xfrm>
              <a:off x="1992675" y="3706400"/>
              <a:ext cx="20750" cy="41425"/>
            </a:xfrm>
            <a:custGeom>
              <a:avLst/>
              <a:gdLst/>
              <a:ahLst/>
              <a:cxnLst/>
              <a:rect l="l" t="t" r="r" b="b"/>
              <a:pathLst>
                <a:path w="830" h="1657" extrusionOk="0">
                  <a:moveTo>
                    <a:pt x="829" y="0"/>
                  </a:moveTo>
                  <a:lnTo>
                    <a:pt x="1" y="829"/>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62"/>
            <p:cNvSpPr/>
            <p:nvPr/>
          </p:nvSpPr>
          <p:spPr>
            <a:xfrm>
              <a:off x="1992675" y="3649200"/>
              <a:ext cx="20750" cy="41775"/>
            </a:xfrm>
            <a:custGeom>
              <a:avLst/>
              <a:gdLst/>
              <a:ahLst/>
              <a:cxnLst/>
              <a:rect l="l" t="t" r="r" b="b"/>
              <a:pathLst>
                <a:path w="830" h="1671" extrusionOk="0">
                  <a:moveTo>
                    <a:pt x="829" y="0"/>
                  </a:moveTo>
                  <a:lnTo>
                    <a:pt x="1" y="829"/>
                  </a:lnTo>
                  <a:lnTo>
                    <a:pt x="829" y="1671"/>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62"/>
            <p:cNvSpPr/>
            <p:nvPr/>
          </p:nvSpPr>
          <p:spPr>
            <a:xfrm>
              <a:off x="1992675" y="3592350"/>
              <a:ext cx="20750" cy="41425"/>
            </a:xfrm>
            <a:custGeom>
              <a:avLst/>
              <a:gdLst/>
              <a:ahLst/>
              <a:cxnLst/>
              <a:rect l="l" t="t" r="r" b="b"/>
              <a:pathLst>
                <a:path w="830" h="1657" extrusionOk="0">
                  <a:moveTo>
                    <a:pt x="829" y="0"/>
                  </a:moveTo>
                  <a:lnTo>
                    <a:pt x="1" y="828"/>
                  </a:lnTo>
                  <a:lnTo>
                    <a:pt x="829" y="1657"/>
                  </a:lnTo>
                  <a:lnTo>
                    <a:pt x="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4" name="Google Shape;2874;p62"/>
          <p:cNvSpPr/>
          <p:nvPr/>
        </p:nvSpPr>
        <p:spPr>
          <a:xfrm>
            <a:off x="-1283925" y="-1681125"/>
            <a:ext cx="5360540" cy="9115212"/>
          </a:xfrm>
          <a:custGeom>
            <a:avLst/>
            <a:gdLst/>
            <a:ahLst/>
            <a:cxnLst/>
            <a:rect l="l" t="t" r="r" b="b"/>
            <a:pathLst>
              <a:path w="135333" h="230124" extrusionOk="0">
                <a:moveTo>
                  <a:pt x="9144" y="0"/>
                </a:moveTo>
                <a:lnTo>
                  <a:pt x="128397" y="0"/>
                </a:lnTo>
                <a:lnTo>
                  <a:pt x="135333" y="25887"/>
                </a:lnTo>
                <a:lnTo>
                  <a:pt x="9144" y="213741"/>
                </a:lnTo>
                <a:lnTo>
                  <a:pt x="0" y="230124"/>
                </a:lnTo>
                <a:close/>
              </a:path>
            </a:pathLst>
          </a:custGeom>
          <a:gradFill>
            <a:gsLst>
              <a:gs pos="0">
                <a:srgbClr val="F400AD">
                  <a:alpha val="56470"/>
                </a:srgbClr>
              </a:gs>
              <a:gs pos="100000">
                <a:srgbClr val="FF5869">
                  <a:alpha val="46666"/>
                </a:srgbClr>
              </a:gs>
            </a:gsLst>
            <a:lin ang="8099331" scaled="0"/>
          </a:gradFill>
          <a:ln>
            <a:noFill/>
          </a:ln>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6"/>
        <p:cNvGrpSpPr/>
        <p:nvPr/>
      </p:nvGrpSpPr>
      <p:grpSpPr>
        <a:xfrm>
          <a:off x="0" y="0"/>
          <a:ext cx="0" cy="0"/>
          <a:chOff x="0" y="0"/>
          <a:chExt cx="0" cy="0"/>
        </a:xfrm>
      </p:grpSpPr>
      <p:sp>
        <p:nvSpPr>
          <p:cNvPr id="2407" name="Google Shape;2407;p35"/>
          <p:cNvSpPr txBox="1">
            <a:spLocks noGrp="1"/>
          </p:cNvSpPr>
          <p:nvPr>
            <p:ph type="subTitle" idx="1"/>
          </p:nvPr>
        </p:nvSpPr>
        <p:spPr>
          <a:xfrm>
            <a:off x="720000" y="2029350"/>
            <a:ext cx="4212600" cy="167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-arms above head</a:t>
            </a:r>
            <a:endParaRPr/>
          </a:p>
          <a:p>
            <a:pPr marL="0" lvl="0" indent="0" algn="l" rtl="0">
              <a:spcBef>
                <a:spcPts val="0"/>
              </a:spcBef>
              <a:spcAft>
                <a:spcPts val="0"/>
              </a:spcAft>
              <a:buNone/>
            </a:pPr>
            <a:r>
              <a:rPr lang="en"/>
              <a:t>-touch toes</a:t>
            </a:r>
            <a:endParaRPr/>
          </a:p>
          <a:p>
            <a:pPr marL="0" lvl="0" indent="0" algn="l" rtl="0">
              <a:spcBef>
                <a:spcPts val="0"/>
              </a:spcBef>
              <a:spcAft>
                <a:spcPts val="0"/>
              </a:spcAft>
              <a:buNone/>
            </a:pPr>
            <a:r>
              <a:rPr lang="en"/>
              <a:t>-R arm across chest/L arm across chest </a:t>
            </a:r>
            <a:endParaRPr/>
          </a:p>
          <a:p>
            <a:pPr marL="0" lvl="0" indent="0" algn="l" rtl="0">
              <a:spcBef>
                <a:spcPts val="0"/>
              </a:spcBef>
              <a:spcAft>
                <a:spcPts val="0"/>
              </a:spcAft>
              <a:buNone/>
            </a:pPr>
            <a:r>
              <a:rPr lang="en"/>
              <a:t>-arm circles forward/backward </a:t>
            </a:r>
            <a:endParaRPr/>
          </a:p>
          <a:p>
            <a:pPr marL="0" lvl="0" indent="0" algn="l" rtl="0">
              <a:spcBef>
                <a:spcPts val="0"/>
              </a:spcBef>
              <a:spcAft>
                <a:spcPts val="0"/>
              </a:spcAft>
              <a:buNone/>
            </a:pPr>
            <a:r>
              <a:rPr lang="en"/>
              <a:t>-R arm over head/L arm over head</a:t>
            </a:r>
            <a:endParaRPr/>
          </a:p>
          <a:p>
            <a:pPr marL="0" lvl="0" indent="0" algn="l" rtl="0">
              <a:spcBef>
                <a:spcPts val="0"/>
              </a:spcBef>
              <a:spcAft>
                <a:spcPts val="0"/>
              </a:spcAft>
              <a:buNone/>
            </a:pPr>
            <a:r>
              <a:rPr lang="en"/>
              <a:t>-Jumping jack </a:t>
            </a:r>
            <a:endParaRPr/>
          </a:p>
        </p:txBody>
      </p:sp>
      <p:sp>
        <p:nvSpPr>
          <p:cNvPr id="2408" name="Google Shape;2408;p35"/>
          <p:cNvSpPr txBox="1">
            <a:spLocks noGrp="1"/>
          </p:cNvSpPr>
          <p:nvPr>
            <p:ph type="title"/>
          </p:nvPr>
        </p:nvSpPr>
        <p:spPr>
          <a:xfrm>
            <a:off x="720000" y="1282063"/>
            <a:ext cx="3917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Stretches </a:t>
            </a:r>
            <a:endParaRPr/>
          </a:p>
        </p:txBody>
      </p:sp>
      <p:pic>
        <p:nvPicPr>
          <p:cNvPr id="2409" name="Google Shape;2409;p35"/>
          <p:cNvPicPr preferRelativeResize="0"/>
          <p:nvPr/>
        </p:nvPicPr>
        <p:blipFill rotWithShape="1">
          <a:blip r:embed="rId3">
            <a:alphaModFix/>
          </a:blip>
          <a:srcRect l="7940" t="8709" r="-7940" b="45158"/>
          <a:stretch/>
        </p:blipFill>
        <p:spPr>
          <a:xfrm>
            <a:off x="4360850" y="0"/>
            <a:ext cx="7440625" cy="5143500"/>
          </a:xfrm>
          <a:prstGeom prst="flowChartManualOperation">
            <a:avLst/>
          </a:prstGeom>
          <a:noFill/>
          <a:ln>
            <a:noFill/>
          </a:ln>
        </p:spPr>
      </p:pic>
      <p:pic>
        <p:nvPicPr>
          <p:cNvPr id="2410" name="Google Shape;2410;p35"/>
          <p:cNvPicPr preferRelativeResize="0"/>
          <p:nvPr/>
        </p:nvPicPr>
        <p:blipFill rotWithShape="1">
          <a:blip r:embed="rId4">
            <a:alphaModFix amt="28000"/>
          </a:blip>
          <a:srcRect l="7940" t="8709" r="-7940" b="45158"/>
          <a:stretch/>
        </p:blipFill>
        <p:spPr>
          <a:xfrm>
            <a:off x="4360850" y="0"/>
            <a:ext cx="7440625" cy="5143500"/>
          </a:xfrm>
          <a:prstGeom prst="flowChartManualOperation">
            <a:avLst/>
          </a:prstGeom>
          <a:noFill/>
          <a:ln>
            <a:noFill/>
          </a:ln>
        </p:spPr>
      </p:pic>
      <p:sp>
        <p:nvSpPr>
          <p:cNvPr id="2411" name="Google Shape;2411;p35"/>
          <p:cNvSpPr/>
          <p:nvPr/>
        </p:nvSpPr>
        <p:spPr>
          <a:xfrm rot="10800000" flipH="1">
            <a:off x="7483934" y="694402"/>
            <a:ext cx="4070881" cy="5526355"/>
          </a:xfrm>
          <a:custGeom>
            <a:avLst/>
            <a:gdLst/>
            <a:ahLst/>
            <a:cxnLst/>
            <a:rect l="l" t="t" r="r" b="b"/>
            <a:pathLst>
              <a:path w="66075" h="89699" extrusionOk="0">
                <a:moveTo>
                  <a:pt x="15709" y="0"/>
                </a:moveTo>
                <a:lnTo>
                  <a:pt x="1" y="53960"/>
                </a:lnTo>
                <a:lnTo>
                  <a:pt x="23682" y="89699"/>
                </a:lnTo>
                <a:lnTo>
                  <a:pt x="66075" y="89699"/>
                </a:lnTo>
                <a:lnTo>
                  <a:pt x="66075" y="0"/>
                </a:lnTo>
                <a:close/>
              </a:path>
            </a:pathLst>
          </a:custGeom>
          <a:solidFill>
            <a:srgbClr val="FF67A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15"/>
        <p:cNvGrpSpPr/>
        <p:nvPr/>
      </p:nvGrpSpPr>
      <p:grpSpPr>
        <a:xfrm>
          <a:off x="0" y="0"/>
          <a:ext cx="0" cy="0"/>
          <a:chOff x="0" y="0"/>
          <a:chExt cx="0" cy="0"/>
        </a:xfrm>
      </p:grpSpPr>
      <p:sp>
        <p:nvSpPr>
          <p:cNvPr id="2416" name="Google Shape;2416;p36"/>
          <p:cNvSpPr txBox="1">
            <a:spLocks noGrp="1"/>
          </p:cNvSpPr>
          <p:nvPr>
            <p:ph type="title" idx="9"/>
          </p:nvPr>
        </p:nvSpPr>
        <p:spPr>
          <a:xfrm>
            <a:off x="2330850" y="354650"/>
            <a:ext cx="4482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Warm up </a:t>
            </a:r>
            <a:endParaRPr>
              <a:solidFill>
                <a:schemeClr val="lt1"/>
              </a:solidFill>
            </a:endParaRPr>
          </a:p>
        </p:txBody>
      </p:sp>
      <p:pic>
        <p:nvPicPr>
          <p:cNvPr id="2417" name="Google Shape;2417;p36" descr="Here is a quick basic warm up you can do before any of my workout videos. Lucy xx&#10;LUCY'S WEBSITE   💻     http://www.lwrfitness.com/" title="Quick Basic  Warm Up">
            <a:hlinkClick r:id="rId3"/>
          </p:cNvPr>
          <p:cNvPicPr preferRelativeResize="0"/>
          <p:nvPr/>
        </p:nvPicPr>
        <p:blipFill>
          <a:blip r:embed="rId4">
            <a:alphaModFix/>
          </a:blip>
          <a:stretch>
            <a:fillRect/>
          </a:stretch>
        </p:blipFill>
        <p:spPr>
          <a:xfrm>
            <a:off x="2452100" y="110712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7"/>
                                        </p:tgtEl>
                                        <p:attrNameLst>
                                          <p:attrName>style.visibility</p:attrName>
                                        </p:attrNameLst>
                                      </p:cBhvr>
                                      <p:to>
                                        <p:strVal val="visible"/>
                                      </p:to>
                                    </p:set>
                                    <p:animEffect transition="in" filter="fade">
                                      <p:cBhvr>
                                        <p:cTn id="7" dur="1000"/>
                                        <p:tgtEl>
                                          <p:spTgt spid="2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21"/>
        <p:cNvGrpSpPr/>
        <p:nvPr/>
      </p:nvGrpSpPr>
      <p:grpSpPr>
        <a:xfrm>
          <a:off x="0" y="0"/>
          <a:ext cx="0" cy="0"/>
          <a:chOff x="0" y="0"/>
          <a:chExt cx="0" cy="0"/>
        </a:xfrm>
      </p:grpSpPr>
      <p:sp>
        <p:nvSpPr>
          <p:cNvPr id="2422" name="Google Shape;2422;p37"/>
          <p:cNvSpPr txBox="1">
            <a:spLocks noGrp="1"/>
          </p:cNvSpPr>
          <p:nvPr>
            <p:ph type="subTitle" idx="4294967295"/>
          </p:nvPr>
        </p:nvSpPr>
        <p:spPr>
          <a:xfrm>
            <a:off x="687590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C</a:t>
            </a:r>
            <a:endParaRPr sz="2400" b="1">
              <a:solidFill>
                <a:schemeClr val="lt1"/>
              </a:solidFill>
            </a:endParaRPr>
          </a:p>
        </p:txBody>
      </p:sp>
      <p:sp>
        <p:nvSpPr>
          <p:cNvPr id="2423" name="Google Shape;2423;p37"/>
          <p:cNvSpPr txBox="1">
            <a:spLocks noGrp="1"/>
          </p:cNvSpPr>
          <p:nvPr>
            <p:ph type="title" idx="2"/>
          </p:nvPr>
        </p:nvSpPr>
        <p:spPr>
          <a:xfrm>
            <a:off x="1004650" y="354650"/>
            <a:ext cx="7556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Extending a joint Beyond its normal anatomical position is called what?  </a:t>
            </a:r>
            <a:endParaRPr>
              <a:solidFill>
                <a:schemeClr val="lt1"/>
              </a:solidFill>
            </a:endParaRPr>
          </a:p>
        </p:txBody>
      </p:sp>
      <p:sp>
        <p:nvSpPr>
          <p:cNvPr id="2424" name="Google Shape;2424;p37"/>
          <p:cNvSpPr txBox="1">
            <a:spLocks noGrp="1"/>
          </p:cNvSpPr>
          <p:nvPr>
            <p:ph type="subTitle" idx="4294967295"/>
          </p:nvPr>
        </p:nvSpPr>
        <p:spPr>
          <a:xfrm>
            <a:off x="1282031"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A</a:t>
            </a:r>
            <a:endParaRPr sz="2400" b="1">
              <a:solidFill>
                <a:schemeClr val="lt1"/>
              </a:solidFill>
            </a:endParaRPr>
          </a:p>
        </p:txBody>
      </p:sp>
      <p:sp>
        <p:nvSpPr>
          <p:cNvPr id="2425" name="Google Shape;2425;p37"/>
          <p:cNvSpPr txBox="1">
            <a:spLocks noGrp="1"/>
          </p:cNvSpPr>
          <p:nvPr>
            <p:ph type="subTitle" idx="4294967295"/>
          </p:nvPr>
        </p:nvSpPr>
        <p:spPr>
          <a:xfrm>
            <a:off x="407535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B</a:t>
            </a:r>
            <a:endParaRPr sz="2400" b="1">
              <a:solidFill>
                <a:schemeClr val="lt1"/>
              </a:solidFill>
            </a:endParaRPr>
          </a:p>
        </p:txBody>
      </p:sp>
      <p:cxnSp>
        <p:nvCxnSpPr>
          <p:cNvPr id="2426" name="Google Shape;2426;p37"/>
          <p:cNvCxnSpPr/>
          <p:nvPr/>
        </p:nvCxnSpPr>
        <p:spPr>
          <a:xfrm rot="10800000">
            <a:off x="5965000" y="1628150"/>
            <a:ext cx="0" cy="2403300"/>
          </a:xfrm>
          <a:prstGeom prst="straightConnector1">
            <a:avLst/>
          </a:prstGeom>
          <a:noFill/>
          <a:ln w="19050" cap="flat" cmpd="sng">
            <a:solidFill>
              <a:schemeClr val="lt1"/>
            </a:solidFill>
            <a:prstDash val="solid"/>
            <a:round/>
            <a:headEnd type="none" w="med" len="med"/>
            <a:tailEnd type="none" w="med" len="med"/>
          </a:ln>
        </p:spPr>
      </p:cxnSp>
      <p:cxnSp>
        <p:nvCxnSpPr>
          <p:cNvPr id="2427" name="Google Shape;2427;p37"/>
          <p:cNvCxnSpPr/>
          <p:nvPr/>
        </p:nvCxnSpPr>
        <p:spPr>
          <a:xfrm rot="10800000">
            <a:off x="3174250" y="1628150"/>
            <a:ext cx="0" cy="2403300"/>
          </a:xfrm>
          <a:prstGeom prst="straightConnector1">
            <a:avLst/>
          </a:prstGeom>
          <a:noFill/>
          <a:ln w="19050" cap="flat" cmpd="sng">
            <a:solidFill>
              <a:schemeClr val="lt1"/>
            </a:solidFill>
            <a:prstDash val="solid"/>
            <a:round/>
            <a:headEnd type="none" w="med" len="med"/>
            <a:tailEnd type="none" w="med" len="med"/>
          </a:ln>
        </p:spPr>
      </p:cxnSp>
      <p:sp>
        <p:nvSpPr>
          <p:cNvPr id="2428" name="Google Shape;2428;p37"/>
          <p:cNvSpPr/>
          <p:nvPr/>
        </p:nvSpPr>
        <p:spPr>
          <a:xfrm rot="8100000">
            <a:off x="164261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7"/>
          <p:cNvSpPr/>
          <p:nvPr/>
        </p:nvSpPr>
        <p:spPr>
          <a:xfrm rot="8100000">
            <a:off x="4439555"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7"/>
          <p:cNvSpPr/>
          <p:nvPr/>
        </p:nvSpPr>
        <p:spPr>
          <a:xfrm rot="8100000">
            <a:off x="723996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7"/>
          <p:cNvSpPr txBox="1">
            <a:spLocks noGrp="1"/>
          </p:cNvSpPr>
          <p:nvPr>
            <p:ph type="ctrTitle"/>
          </p:nvPr>
        </p:nvSpPr>
        <p:spPr>
          <a:xfrm>
            <a:off x="3373624" y="2685900"/>
            <a:ext cx="2591400" cy="768600"/>
          </a:xfrm>
          <a:prstGeom prst="rect">
            <a:avLst/>
          </a:prstGeom>
        </p:spPr>
        <p:txBody>
          <a:bodyPr spcFirstLastPara="1" wrap="square" lIns="91425" tIns="91425" rIns="91425" bIns="91425" anchor="b" anchorCtr="0">
            <a:noAutofit/>
          </a:bodyPr>
          <a:lstStyle/>
          <a:p>
            <a:pPr marL="274320" marR="274320" lvl="0" indent="0" algn="ctr" rtl="0">
              <a:spcBef>
                <a:spcPts val="0"/>
              </a:spcBef>
              <a:spcAft>
                <a:spcPts val="0"/>
              </a:spcAft>
              <a:buNone/>
            </a:pPr>
            <a:r>
              <a:rPr lang="en"/>
              <a:t>Hypoextension </a:t>
            </a:r>
            <a:endParaRPr/>
          </a:p>
        </p:txBody>
      </p:sp>
      <p:sp>
        <p:nvSpPr>
          <p:cNvPr id="2432" name="Google Shape;2432;p37"/>
          <p:cNvSpPr txBox="1">
            <a:spLocks noGrp="1"/>
          </p:cNvSpPr>
          <p:nvPr>
            <p:ph type="ctrTitle" idx="4"/>
          </p:nvPr>
        </p:nvSpPr>
        <p:spPr>
          <a:xfrm>
            <a:off x="636695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Fracture</a:t>
            </a:r>
            <a:endParaRPr/>
          </a:p>
        </p:txBody>
      </p:sp>
      <p:sp>
        <p:nvSpPr>
          <p:cNvPr id="2433" name="Google Shape;2433;p37"/>
          <p:cNvSpPr txBox="1">
            <a:spLocks noGrp="1"/>
          </p:cNvSpPr>
          <p:nvPr>
            <p:ph type="ctrTitle" idx="6"/>
          </p:nvPr>
        </p:nvSpPr>
        <p:spPr>
          <a:xfrm>
            <a:off x="77758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Hyperextension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42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242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000"/>
                                          </p:stCondLst>
                                        </p:cTn>
                                        <p:tgtEl>
                                          <p:spTgt spid="242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000"/>
                                          </p:stCondLst>
                                        </p:cTn>
                                        <p:tgtEl>
                                          <p:spTgt spid="243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000"/>
                                          </p:stCondLst>
                                        </p:cTn>
                                        <p:tgtEl>
                                          <p:spTgt spid="243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000"/>
                                          </p:stCondLst>
                                        </p:cTn>
                                        <p:tgtEl>
                                          <p:spTgt spid="24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37"/>
        <p:cNvGrpSpPr/>
        <p:nvPr/>
      </p:nvGrpSpPr>
      <p:grpSpPr>
        <a:xfrm>
          <a:off x="0" y="0"/>
          <a:ext cx="0" cy="0"/>
          <a:chOff x="0" y="0"/>
          <a:chExt cx="0" cy="0"/>
        </a:xfrm>
      </p:grpSpPr>
      <p:sp>
        <p:nvSpPr>
          <p:cNvPr id="2438" name="Google Shape;2438;p38"/>
          <p:cNvSpPr txBox="1">
            <a:spLocks noGrp="1"/>
          </p:cNvSpPr>
          <p:nvPr>
            <p:ph type="ctrTitle"/>
          </p:nvPr>
        </p:nvSpPr>
        <p:spPr>
          <a:xfrm flipH="1">
            <a:off x="2487523" y="819625"/>
            <a:ext cx="4454700"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Cardio</a:t>
            </a:r>
            <a:endParaRPr/>
          </a:p>
        </p:txBody>
      </p:sp>
      <p:pic>
        <p:nvPicPr>
          <p:cNvPr id="2439" name="Google Shape;2439;p38" descr="This workout is for beginners and great for families that want to burn calories with a home workout. Complete up to four times for a full workout or once for a quick way to get your heart rate and metabolism going.&#10;&#10;Movements:&#10;Jog in Place&#10;Walking High Knees&#10;Vertical Jump&#10;Invisible Jump Rope&#10;Jumping Jack&#10;&#10;40s/20s Intervals, 1 Round&#10;&#10;&#10;&#10;High Intensity Interval Training (HIIT) workout for beginners.&#10;&#10;#hiit #homeworkout #beginnerworkout" title="5 min Cardio for Beginners - No Equipment Home Workout - 40 second, 20 second Intervals">
            <a:hlinkClick r:id="rId3"/>
          </p:cNvPr>
          <p:cNvPicPr preferRelativeResize="0"/>
          <p:nvPr/>
        </p:nvPicPr>
        <p:blipFill>
          <a:blip r:embed="rId4">
            <a:alphaModFix/>
          </a:blip>
          <a:stretch>
            <a:fillRect/>
          </a:stretch>
        </p:blipFill>
        <p:spPr>
          <a:xfrm>
            <a:off x="2961175" y="154982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9"/>
                                        </p:tgtEl>
                                        <p:attrNameLst>
                                          <p:attrName>style.visibility</p:attrName>
                                        </p:attrNameLst>
                                      </p:cBhvr>
                                      <p:to>
                                        <p:strVal val="visible"/>
                                      </p:to>
                                    </p:set>
                                    <p:animEffect transition="in" filter="fade">
                                      <p:cBhvr>
                                        <p:cTn id="7" dur="1000"/>
                                        <p:tgtEl>
                                          <p:spTgt spid="2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2444" name="Google Shape;2444;p39"/>
          <p:cNvSpPr txBox="1">
            <a:spLocks noGrp="1"/>
          </p:cNvSpPr>
          <p:nvPr>
            <p:ph type="title" idx="4"/>
          </p:nvPr>
        </p:nvSpPr>
        <p:spPr>
          <a:xfrm>
            <a:off x="2330850" y="354650"/>
            <a:ext cx="5600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Benefits of Physical fitness</a:t>
            </a:r>
            <a:endParaRPr/>
          </a:p>
        </p:txBody>
      </p:sp>
      <p:pic>
        <p:nvPicPr>
          <p:cNvPr id="2445" name="Google Shape;2445;p39"/>
          <p:cNvPicPr preferRelativeResize="0"/>
          <p:nvPr/>
        </p:nvPicPr>
        <p:blipFill rotWithShape="1">
          <a:blip r:embed="rId3">
            <a:alphaModFix/>
          </a:blip>
          <a:srcRect l="21516" t="5634" r="21516" b="59149"/>
          <a:stretch/>
        </p:blipFill>
        <p:spPr>
          <a:xfrm>
            <a:off x="-1025550" y="1110250"/>
            <a:ext cx="2843400" cy="2636700"/>
          </a:xfrm>
          <a:prstGeom prst="hexagon">
            <a:avLst>
              <a:gd name="adj" fmla="val 25000"/>
              <a:gd name="vf" fmla="val 115470"/>
            </a:avLst>
          </a:prstGeom>
          <a:noFill/>
          <a:ln>
            <a:noFill/>
          </a:ln>
        </p:spPr>
      </p:pic>
      <p:pic>
        <p:nvPicPr>
          <p:cNvPr id="2446" name="Google Shape;2446;p39"/>
          <p:cNvPicPr preferRelativeResize="0"/>
          <p:nvPr/>
        </p:nvPicPr>
        <p:blipFill rotWithShape="1">
          <a:blip r:embed="rId4">
            <a:alphaModFix/>
          </a:blip>
          <a:srcRect l="41688" t="6559" r="6089" b="20797"/>
          <a:stretch/>
        </p:blipFill>
        <p:spPr>
          <a:xfrm flipH="1">
            <a:off x="7213575" y="1966800"/>
            <a:ext cx="2843400" cy="2636700"/>
          </a:xfrm>
          <a:prstGeom prst="hexagon">
            <a:avLst>
              <a:gd name="adj" fmla="val 25000"/>
              <a:gd name="vf" fmla="val 115470"/>
            </a:avLst>
          </a:prstGeom>
          <a:noFill/>
          <a:ln>
            <a:noFill/>
          </a:ln>
        </p:spPr>
      </p:pic>
      <p:pic>
        <p:nvPicPr>
          <p:cNvPr id="2447" name="Google Shape;2447;p39"/>
          <p:cNvPicPr preferRelativeResize="0"/>
          <p:nvPr/>
        </p:nvPicPr>
        <p:blipFill rotWithShape="1">
          <a:blip r:embed="rId5">
            <a:alphaModFix amt="32000"/>
          </a:blip>
          <a:srcRect l="21516" t="5634" r="21516" b="59149"/>
          <a:stretch/>
        </p:blipFill>
        <p:spPr>
          <a:xfrm>
            <a:off x="-1025550" y="1110250"/>
            <a:ext cx="2843400" cy="2636700"/>
          </a:xfrm>
          <a:prstGeom prst="hexagon">
            <a:avLst>
              <a:gd name="adj" fmla="val 25000"/>
              <a:gd name="vf" fmla="val 115470"/>
            </a:avLst>
          </a:prstGeom>
          <a:noFill/>
          <a:ln>
            <a:noFill/>
          </a:ln>
        </p:spPr>
      </p:pic>
      <p:pic>
        <p:nvPicPr>
          <p:cNvPr id="2448" name="Google Shape;2448;p39"/>
          <p:cNvPicPr preferRelativeResize="0"/>
          <p:nvPr/>
        </p:nvPicPr>
        <p:blipFill rotWithShape="1">
          <a:blip r:embed="rId6">
            <a:alphaModFix amt="32000"/>
          </a:blip>
          <a:srcRect l="41688" t="6559" r="6089" b="20797"/>
          <a:stretch/>
        </p:blipFill>
        <p:spPr>
          <a:xfrm flipH="1">
            <a:off x="7213575" y="1966800"/>
            <a:ext cx="2843400" cy="2636700"/>
          </a:xfrm>
          <a:prstGeom prst="hexagon">
            <a:avLst>
              <a:gd name="adj" fmla="val 25000"/>
              <a:gd name="vf" fmla="val 115470"/>
            </a:avLst>
          </a:prstGeom>
          <a:noFill/>
          <a:ln>
            <a:noFill/>
          </a:ln>
        </p:spPr>
      </p:pic>
      <p:sp>
        <p:nvSpPr>
          <p:cNvPr id="2449" name="Google Shape;2449;p39"/>
          <p:cNvSpPr/>
          <p:nvPr/>
        </p:nvSpPr>
        <p:spPr>
          <a:xfrm flipH="1">
            <a:off x="-3350879" y="-922848"/>
            <a:ext cx="4070881" cy="5526355"/>
          </a:xfrm>
          <a:custGeom>
            <a:avLst/>
            <a:gdLst/>
            <a:ahLst/>
            <a:cxnLst/>
            <a:rect l="l" t="t" r="r" b="b"/>
            <a:pathLst>
              <a:path w="66075" h="89699" extrusionOk="0">
                <a:moveTo>
                  <a:pt x="15709" y="0"/>
                </a:moveTo>
                <a:lnTo>
                  <a:pt x="1" y="53960"/>
                </a:lnTo>
                <a:lnTo>
                  <a:pt x="23682" y="89699"/>
                </a:lnTo>
                <a:lnTo>
                  <a:pt x="66075" y="89699"/>
                </a:lnTo>
                <a:lnTo>
                  <a:pt x="66075" y="0"/>
                </a:lnTo>
                <a:close/>
              </a:path>
            </a:pathLst>
          </a:custGeom>
          <a:solidFill>
            <a:srgbClr val="FF67A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9"/>
          <p:cNvSpPr/>
          <p:nvPr/>
        </p:nvSpPr>
        <p:spPr>
          <a:xfrm>
            <a:off x="8754996" y="189952"/>
            <a:ext cx="4070881" cy="5526355"/>
          </a:xfrm>
          <a:custGeom>
            <a:avLst/>
            <a:gdLst/>
            <a:ahLst/>
            <a:cxnLst/>
            <a:rect l="l" t="t" r="r" b="b"/>
            <a:pathLst>
              <a:path w="66075" h="89699" extrusionOk="0">
                <a:moveTo>
                  <a:pt x="15709" y="0"/>
                </a:moveTo>
                <a:lnTo>
                  <a:pt x="1" y="53960"/>
                </a:lnTo>
                <a:lnTo>
                  <a:pt x="23682" y="89699"/>
                </a:lnTo>
                <a:lnTo>
                  <a:pt x="66075" y="89699"/>
                </a:lnTo>
                <a:lnTo>
                  <a:pt x="66075" y="0"/>
                </a:lnTo>
                <a:close/>
              </a:path>
            </a:pathLst>
          </a:custGeom>
          <a:solidFill>
            <a:srgbClr val="FF67AF">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51" name="Google Shape;2451;p39" descr="In this video we take a look at the physical and mental benefits of an exercise program.&#10;&#10;&#10;What are the benefits of an exercise program?&#10;In this video we are going to look at some of the major benefits, both physical and metal, that an exercise program can bring to your life. Let’s start with the physical benefits.&#10;&#10;A. Physical benefits.&#10;&#10;1. Cardiovascular and respiratory improvement&#10;Over time, you end up strengthening the cardiac muscle that surrounds your heart, you also pump a greater volume of blood with each stroke, which causes a decrease in resting heart rate.  You develop more red blood cells which improve your ability to bring oxygen to your muscles, and your lungs become stronger and better at supplying your body with the oxygen it needs.&#10;&#10;2. Reduction in health risk factors&#10;Regular exercise can reduce your risk of cardiovascular disease, developing type 2 diabetes, and metabolic syndrome.  Research also shows active people have a lower risk of colon and breast cancer.  Regular exercise can also increase your chances of living longer.&#10;&#10;3. Increased metabolic rate&#10;Metabolic rate is the rate at which your body burns calories.  During exercise, you obviously burn more calories than when at rest, however, your metabolic rate at rest is enhanced even after your workout session is completed as your body uses energy to repair muscles and replenish atp storage and glycogen storage.  This does depend on several factors, including the intensity of the exercise and your current fitness level.&#10;&#10;4. Decreased risk of falls&#10;Incorporating balance, coordination and muscle strengthening activities into your exercise program can improve your motor skills thus reducing the risk of falling.&#10;&#10;5. Bone health improvement&#10;Impact activities such as plyometrics and jumping, and resistance training can slow the loss of bone density that comes with age.  Playing sports that involve running and jumping can be advantageous as well.&#10;&#10;6. Weight loss and reduced obesity&#10;Physical activity can be a key part of a complete weight management plan to avoid excessive fat gain, and to maintain a healthy weight.  Regular exercise burns more calories, and increases muscle mass, both of which are key to weight loss and weight maintenance.&#10;&#10;B. Mental Benefits&#10;&#10;1. Increased feelings of well being&#10;Exercising enhances the action of endorphins and enkephalins, which improve natural immunity and reduce the perception of pain.  Regular Exercise can also improve mood, feelings of having more energy and overall quality of life.&#10;&#10;2. Better sleep&#10;Research has shown that regular exercise helps people fall asleep faster and enjoy a deeper sleep.  It can also improve sleep duration, and decrease middle of the night wake ups providing a better overall sleep quality.&#10;&#10;3. Better brain function&#10;Regular exercise can reduce fatigue, improving alertness and concentration.  Physical activity improves blood circulation, which delivers oxygen to the brain at a faster pace, which leads to sharper thinking.&#10;&#10;4. Increased self esteem&#10;Regular exercise can improve your body shape, increasing your confidence in your appearance, thus increasing your self esteem. Exercise also promotes a sense of accomplishment, which can increase your confidence in taking on other tasks in your life.  &#10;&#10;And that be some of the major physical and mental benefits of an exercise program." title="Physical, Mental, And Overall Health Benefits Of Regular Exercise - How Exercise Improves Health">
            <a:hlinkClick r:id="rId7"/>
          </p:cNvPr>
          <p:cNvPicPr preferRelativeResize="0"/>
          <p:nvPr/>
        </p:nvPicPr>
        <p:blipFill>
          <a:blip r:embed="rId8">
            <a:alphaModFix/>
          </a:blip>
          <a:stretch>
            <a:fillRect/>
          </a:stretch>
        </p:blipFill>
        <p:spPr>
          <a:xfrm>
            <a:off x="1970250" y="10797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1"/>
                                        </p:tgtEl>
                                        <p:attrNameLst>
                                          <p:attrName>style.visibility</p:attrName>
                                        </p:attrNameLst>
                                      </p:cBhvr>
                                      <p:to>
                                        <p:strVal val="visible"/>
                                      </p:to>
                                    </p:set>
                                    <p:animEffect transition="in" filter="fade">
                                      <p:cBhvr>
                                        <p:cTn id="7" dur="1000"/>
                                        <p:tgtEl>
                                          <p:spTgt spid="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5"/>
        <p:cNvGrpSpPr/>
        <p:nvPr/>
      </p:nvGrpSpPr>
      <p:grpSpPr>
        <a:xfrm>
          <a:off x="0" y="0"/>
          <a:ext cx="0" cy="0"/>
          <a:chOff x="0" y="0"/>
          <a:chExt cx="0" cy="0"/>
        </a:xfrm>
      </p:grpSpPr>
      <p:sp>
        <p:nvSpPr>
          <p:cNvPr id="2456" name="Google Shape;2456;p40"/>
          <p:cNvSpPr txBox="1">
            <a:spLocks noGrp="1"/>
          </p:cNvSpPr>
          <p:nvPr>
            <p:ph type="subTitle" idx="4294967295"/>
          </p:nvPr>
        </p:nvSpPr>
        <p:spPr>
          <a:xfrm>
            <a:off x="687590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C</a:t>
            </a:r>
            <a:endParaRPr sz="2400" b="1">
              <a:solidFill>
                <a:schemeClr val="lt1"/>
              </a:solidFill>
            </a:endParaRPr>
          </a:p>
        </p:txBody>
      </p:sp>
      <p:sp>
        <p:nvSpPr>
          <p:cNvPr id="2457" name="Google Shape;2457;p40"/>
          <p:cNvSpPr txBox="1">
            <a:spLocks noGrp="1"/>
          </p:cNvSpPr>
          <p:nvPr>
            <p:ph type="title" idx="2"/>
          </p:nvPr>
        </p:nvSpPr>
        <p:spPr>
          <a:xfrm>
            <a:off x="1004650" y="354650"/>
            <a:ext cx="7556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is the scientific study of human movement?  </a:t>
            </a:r>
            <a:endParaRPr>
              <a:solidFill>
                <a:schemeClr val="lt1"/>
              </a:solidFill>
            </a:endParaRPr>
          </a:p>
        </p:txBody>
      </p:sp>
      <p:sp>
        <p:nvSpPr>
          <p:cNvPr id="2458" name="Google Shape;2458;p40"/>
          <p:cNvSpPr txBox="1">
            <a:spLocks noGrp="1"/>
          </p:cNvSpPr>
          <p:nvPr>
            <p:ph type="subTitle" idx="4294967295"/>
          </p:nvPr>
        </p:nvSpPr>
        <p:spPr>
          <a:xfrm>
            <a:off x="1282031"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A</a:t>
            </a:r>
            <a:endParaRPr sz="2400" b="1">
              <a:solidFill>
                <a:schemeClr val="lt1"/>
              </a:solidFill>
            </a:endParaRPr>
          </a:p>
        </p:txBody>
      </p:sp>
      <p:sp>
        <p:nvSpPr>
          <p:cNvPr id="2459" name="Google Shape;2459;p40"/>
          <p:cNvSpPr txBox="1">
            <a:spLocks noGrp="1"/>
          </p:cNvSpPr>
          <p:nvPr>
            <p:ph type="subTitle" idx="4294967295"/>
          </p:nvPr>
        </p:nvSpPr>
        <p:spPr>
          <a:xfrm>
            <a:off x="4075350" y="1498588"/>
            <a:ext cx="993300" cy="6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t>B</a:t>
            </a:r>
            <a:endParaRPr sz="2400" b="1">
              <a:solidFill>
                <a:schemeClr val="lt1"/>
              </a:solidFill>
            </a:endParaRPr>
          </a:p>
        </p:txBody>
      </p:sp>
      <p:cxnSp>
        <p:nvCxnSpPr>
          <p:cNvPr id="2460" name="Google Shape;2460;p40"/>
          <p:cNvCxnSpPr/>
          <p:nvPr/>
        </p:nvCxnSpPr>
        <p:spPr>
          <a:xfrm rot="10800000">
            <a:off x="5965000" y="1628150"/>
            <a:ext cx="0" cy="2403300"/>
          </a:xfrm>
          <a:prstGeom prst="straightConnector1">
            <a:avLst/>
          </a:prstGeom>
          <a:noFill/>
          <a:ln w="19050" cap="flat" cmpd="sng">
            <a:solidFill>
              <a:schemeClr val="lt1"/>
            </a:solidFill>
            <a:prstDash val="solid"/>
            <a:round/>
            <a:headEnd type="none" w="med" len="med"/>
            <a:tailEnd type="none" w="med" len="med"/>
          </a:ln>
        </p:spPr>
      </p:cxnSp>
      <p:cxnSp>
        <p:nvCxnSpPr>
          <p:cNvPr id="2461" name="Google Shape;2461;p40"/>
          <p:cNvCxnSpPr/>
          <p:nvPr/>
        </p:nvCxnSpPr>
        <p:spPr>
          <a:xfrm rot="10800000">
            <a:off x="3174250" y="1628150"/>
            <a:ext cx="0" cy="2403300"/>
          </a:xfrm>
          <a:prstGeom prst="straightConnector1">
            <a:avLst/>
          </a:prstGeom>
          <a:noFill/>
          <a:ln w="19050" cap="flat" cmpd="sng">
            <a:solidFill>
              <a:schemeClr val="lt1"/>
            </a:solidFill>
            <a:prstDash val="solid"/>
            <a:round/>
            <a:headEnd type="none" w="med" len="med"/>
            <a:tailEnd type="none" w="med" len="med"/>
          </a:ln>
        </p:spPr>
      </p:cxnSp>
      <p:sp>
        <p:nvSpPr>
          <p:cNvPr id="2462" name="Google Shape;2462;p40"/>
          <p:cNvSpPr/>
          <p:nvPr/>
        </p:nvSpPr>
        <p:spPr>
          <a:xfrm rot="8100000">
            <a:off x="164261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40"/>
          <p:cNvSpPr/>
          <p:nvPr/>
        </p:nvSpPr>
        <p:spPr>
          <a:xfrm rot="8100000">
            <a:off x="4439555"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40"/>
          <p:cNvSpPr/>
          <p:nvPr/>
        </p:nvSpPr>
        <p:spPr>
          <a:xfrm rot="8100000">
            <a:off x="7239967" y="2365805"/>
            <a:ext cx="265165" cy="265165"/>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40"/>
          <p:cNvSpPr txBox="1">
            <a:spLocks noGrp="1"/>
          </p:cNvSpPr>
          <p:nvPr>
            <p:ph type="ctrTitle"/>
          </p:nvPr>
        </p:nvSpPr>
        <p:spPr>
          <a:xfrm>
            <a:off x="3402225" y="2685900"/>
            <a:ext cx="2321400" cy="768600"/>
          </a:xfrm>
          <a:prstGeom prst="rect">
            <a:avLst/>
          </a:prstGeom>
        </p:spPr>
        <p:txBody>
          <a:bodyPr spcFirstLastPara="1" wrap="square" lIns="91425" tIns="91425" rIns="91425" bIns="91425" anchor="b" anchorCtr="0">
            <a:noAutofit/>
          </a:bodyPr>
          <a:lstStyle/>
          <a:p>
            <a:pPr marL="274320" marR="274320" lvl="0" indent="0" algn="ctr" rtl="0">
              <a:spcBef>
                <a:spcPts val="0"/>
              </a:spcBef>
              <a:spcAft>
                <a:spcPts val="0"/>
              </a:spcAft>
              <a:buNone/>
            </a:pPr>
            <a:r>
              <a:rPr lang="en"/>
              <a:t>Anatomy</a:t>
            </a:r>
            <a:endParaRPr/>
          </a:p>
        </p:txBody>
      </p:sp>
      <p:sp>
        <p:nvSpPr>
          <p:cNvPr id="2466" name="Google Shape;2466;p40"/>
          <p:cNvSpPr txBox="1">
            <a:spLocks noGrp="1"/>
          </p:cNvSpPr>
          <p:nvPr>
            <p:ph type="ctrTitle" idx="4"/>
          </p:nvPr>
        </p:nvSpPr>
        <p:spPr>
          <a:xfrm>
            <a:off x="636695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Kinesiology</a:t>
            </a:r>
            <a:endParaRPr/>
          </a:p>
        </p:txBody>
      </p:sp>
      <p:sp>
        <p:nvSpPr>
          <p:cNvPr id="2467" name="Google Shape;2467;p40"/>
          <p:cNvSpPr txBox="1">
            <a:spLocks noGrp="1"/>
          </p:cNvSpPr>
          <p:nvPr>
            <p:ph type="ctrTitle" idx="6"/>
          </p:nvPr>
        </p:nvSpPr>
        <p:spPr>
          <a:xfrm>
            <a:off x="777581" y="2685900"/>
            <a:ext cx="2002200" cy="76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Psychology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45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245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000"/>
                                          </p:stCondLst>
                                        </p:cTn>
                                        <p:tgtEl>
                                          <p:spTgt spid="246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000"/>
                                          </p:stCondLst>
                                        </p:cTn>
                                        <p:tgtEl>
                                          <p:spTgt spid="246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000"/>
                                          </p:stCondLst>
                                        </p:cTn>
                                        <p:tgtEl>
                                          <p:spTgt spid="246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000"/>
                                          </p:stCondLst>
                                        </p:cTn>
                                        <p:tgtEl>
                                          <p:spTgt spid="24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kout at Home App Pitch Deck by Slidesgo">
  <a:themeElements>
    <a:clrScheme name="Simple Light">
      <a:dk1>
        <a:srgbClr val="434343"/>
      </a:dk1>
      <a:lt1>
        <a:srgbClr val="FFFFFF"/>
      </a:lt1>
      <a:dk2>
        <a:srgbClr val="89216B"/>
      </a:dk2>
      <a:lt2>
        <a:srgbClr val="FF3F52"/>
      </a:lt2>
      <a:accent1>
        <a:srgbClr val="F400AD"/>
      </a:accent1>
      <a:accent2>
        <a:srgbClr val="FFD89B"/>
      </a:accent2>
      <a:accent3>
        <a:srgbClr val="FFA0A0"/>
      </a:accent3>
      <a:accent4>
        <a:srgbClr val="FFA5E5"/>
      </a:accent4>
      <a:accent5>
        <a:srgbClr val="FF8490"/>
      </a:accent5>
      <a:accent6>
        <a:srgbClr val="FFE8F8"/>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457</Words>
  <Application>Microsoft Office PowerPoint</Application>
  <PresentationFormat>On-screen Show (16:9)</PresentationFormat>
  <Paragraphs>147</Paragraphs>
  <Slides>31</Slides>
  <Notes>31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Maven Pro Regular</vt:lpstr>
      <vt:lpstr>Nunito Light</vt:lpstr>
      <vt:lpstr>Fira Sans Extra Condensed Medium</vt:lpstr>
      <vt:lpstr>Roboto Condensed Light</vt:lpstr>
      <vt:lpstr>Fira Sans Condensed Medium</vt:lpstr>
      <vt:lpstr>Arial</vt:lpstr>
      <vt:lpstr>Raleway Thin</vt:lpstr>
      <vt:lpstr>Overpass SemiBold</vt:lpstr>
      <vt:lpstr>Overpass</vt:lpstr>
      <vt:lpstr>Muli</vt:lpstr>
      <vt:lpstr>Workout at Home App Pitch Deck by Slidesgo</vt:lpstr>
      <vt:lpstr>WORKOUT EDUCATION</vt:lpstr>
      <vt:lpstr>Physical Fitness </vt:lpstr>
      <vt:lpstr>At least how long should the warm-up in your physical fitness training last?  </vt:lpstr>
      <vt:lpstr>Stretches </vt:lpstr>
      <vt:lpstr>Warm up </vt:lpstr>
      <vt:lpstr>Extending a joint Beyond its normal anatomical position is called what?  </vt:lpstr>
      <vt:lpstr>Cardio</vt:lpstr>
      <vt:lpstr>Benefits of Physical fitness</vt:lpstr>
      <vt:lpstr>What is the scientific study of human movement?  </vt:lpstr>
      <vt:lpstr>What is the rate at which you burn calories ?  </vt:lpstr>
      <vt:lpstr>What is the natural feel good chemicals?  </vt:lpstr>
      <vt:lpstr>Exercise can also improve...  </vt:lpstr>
      <vt:lpstr>Ab Workout</vt:lpstr>
      <vt:lpstr>Exercise programming</vt:lpstr>
      <vt:lpstr>Considering people's goals, restrictions, and limitations is part of?  </vt:lpstr>
      <vt:lpstr>Cardiorespiratory fitness is also known as?  </vt:lpstr>
      <vt:lpstr>Muscular fitness is also referred to as?  </vt:lpstr>
      <vt:lpstr>How long should you wait between strength training session?  </vt:lpstr>
      <vt:lpstr>PowerPoint Presentation</vt:lpstr>
      <vt:lpstr>Flexibility is enhanced by the daily performance of ?  </vt:lpstr>
      <vt:lpstr>Stretching after a workout helps to accomplish what?  </vt:lpstr>
      <vt:lpstr>Benefits of cooling down</vt:lpstr>
      <vt:lpstr>Mindfulness</vt:lpstr>
      <vt:lpstr>Cool Down </vt:lpstr>
      <vt:lpstr>Meditation</vt:lpstr>
      <vt:lpstr>Being sore</vt:lpstr>
      <vt:lpstr>What does DOMS mean?  </vt:lpstr>
      <vt:lpstr>Working out sore can?  </vt:lpstr>
      <vt:lpstr>High soreness usually mean?  </vt:lpstr>
      <vt:lpstr>Can you work out when your sore?  </vt:lpstr>
      <vt:lpstr>Thanks for joining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WORKOUT EDUCATION</dc:title>
  <dc:creator>Trisha Palmieri</dc:creator>
  <cp:lastModifiedBy>Trisha Palmieri</cp:lastModifiedBy>
  <cp:revision>1</cp:revision>
  <dcterms:modified xsi:type="dcterms:W3CDTF">2021-01-13T18:02:42Z</dcterms:modified>
</cp:coreProperties>
</file>