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e Winston" initials="JW" lastIdx="1" clrIdx="0">
    <p:extLst>
      <p:ext uri="{19B8F6BF-5375-455C-9EA6-DF929625EA0E}">
        <p15:presenceInfo xmlns:p15="http://schemas.microsoft.com/office/powerpoint/2012/main" userId="1298c6bf0f04470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9BDE4-0973-46FA-A158-F1E245C129ED}" v="39" dt="2020-07-11T18:20:45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0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e Winston" userId="1298c6bf0f04470d" providerId="LiveId" clId="{A8B9BDE4-0973-46FA-A158-F1E245C129ED}"/>
    <pc:docChg chg="undo custSel addSld delSld modSld modMainMaster">
      <pc:chgData name="Janae Winston" userId="1298c6bf0f04470d" providerId="LiveId" clId="{A8B9BDE4-0973-46FA-A158-F1E245C129ED}" dt="2020-07-11T18:20:45.290" v="220" actId="14100"/>
      <pc:docMkLst>
        <pc:docMk/>
      </pc:docMkLst>
      <pc:sldChg chg="addSp delSp modSp mod">
        <pc:chgData name="Janae Winston" userId="1298c6bf0f04470d" providerId="LiveId" clId="{A8B9BDE4-0973-46FA-A158-F1E245C129ED}" dt="2020-07-11T17:51:28.246" v="11" actId="21"/>
        <pc:sldMkLst>
          <pc:docMk/>
          <pc:sldMk cId="1485109866" sldId="256"/>
        </pc:sldMkLst>
        <pc:spChg chg="mod">
          <ac:chgData name="Janae Winston" userId="1298c6bf0f04470d" providerId="LiveId" clId="{A8B9BDE4-0973-46FA-A158-F1E245C129ED}" dt="2020-07-11T17:51:04.513" v="5" actId="27636"/>
          <ac:spMkLst>
            <pc:docMk/>
            <pc:sldMk cId="1485109866" sldId="256"/>
            <ac:spMk id="2" creationId="{ACC826A2-31BA-44A3-B559-C48CB2484996}"/>
          </ac:spMkLst>
        </pc:spChg>
        <pc:spChg chg="del mod">
          <ac:chgData name="Janae Winston" userId="1298c6bf0f04470d" providerId="LiveId" clId="{A8B9BDE4-0973-46FA-A158-F1E245C129ED}" dt="2020-07-11T17:51:28.246" v="11" actId="21"/>
          <ac:spMkLst>
            <pc:docMk/>
            <pc:sldMk cId="1485109866" sldId="256"/>
            <ac:spMk id="3" creationId="{94E99CEE-8003-4A1F-8C8E-68C3EC143AC3}"/>
          </ac:spMkLst>
        </pc:spChg>
        <pc:picChg chg="add mod">
          <ac:chgData name="Janae Winston" userId="1298c6bf0f04470d" providerId="LiveId" clId="{A8B9BDE4-0973-46FA-A158-F1E245C129ED}" dt="2020-07-11T17:51:19.047" v="9" actId="14100"/>
          <ac:picMkLst>
            <pc:docMk/>
            <pc:sldMk cId="1485109866" sldId="256"/>
            <ac:picMk id="2050" creationId="{C70DA0BA-DF7A-435B-91C4-A14522E0527E}"/>
          </ac:picMkLst>
        </pc:picChg>
      </pc:sldChg>
      <pc:sldChg chg="delSp modSp mod">
        <pc:chgData name="Janae Winston" userId="1298c6bf0f04470d" providerId="LiveId" clId="{A8B9BDE4-0973-46FA-A158-F1E245C129ED}" dt="2020-07-11T18:10:13.851" v="170" actId="21"/>
        <pc:sldMkLst>
          <pc:docMk/>
          <pc:sldMk cId="1516943985" sldId="257"/>
        </pc:sldMkLst>
        <pc:spChg chg="del">
          <ac:chgData name="Janae Winston" userId="1298c6bf0f04470d" providerId="LiveId" clId="{A8B9BDE4-0973-46FA-A158-F1E245C129ED}" dt="2020-07-11T18:10:13.851" v="170" actId="21"/>
          <ac:spMkLst>
            <pc:docMk/>
            <pc:sldMk cId="1516943985" sldId="257"/>
            <ac:spMk id="2" creationId="{9A36D19A-4DDE-43F8-9E4D-98EF40C87C54}"/>
          </ac:spMkLst>
        </pc:spChg>
        <pc:picChg chg="mod">
          <ac:chgData name="Janae Winston" userId="1298c6bf0f04470d" providerId="LiveId" clId="{A8B9BDE4-0973-46FA-A158-F1E245C129ED}" dt="2020-07-11T18:10:03.744" v="169" actId="14100"/>
          <ac:picMkLst>
            <pc:docMk/>
            <pc:sldMk cId="1516943985" sldId="257"/>
            <ac:picMk id="1026" creationId="{21726B29-9C9D-4ED5-BC38-8A5DA29DB249}"/>
          </ac:picMkLst>
        </pc:picChg>
      </pc:sldChg>
      <pc:sldChg chg="modSp">
        <pc:chgData name="Janae Winston" userId="1298c6bf0f04470d" providerId="LiveId" clId="{A8B9BDE4-0973-46FA-A158-F1E245C129ED}" dt="2020-07-11T18:10:24.843" v="172" actId="1076"/>
        <pc:sldMkLst>
          <pc:docMk/>
          <pc:sldMk cId="3150797730" sldId="258"/>
        </pc:sldMkLst>
        <pc:picChg chg="mod">
          <ac:chgData name="Janae Winston" userId="1298c6bf0f04470d" providerId="LiveId" clId="{A8B9BDE4-0973-46FA-A158-F1E245C129ED}" dt="2020-07-11T18:10:24.843" v="172" actId="1076"/>
          <ac:picMkLst>
            <pc:docMk/>
            <pc:sldMk cId="3150797730" sldId="258"/>
            <ac:picMk id="2050" creationId="{ED4598A6-4597-43E7-A0F1-95DF2609FFE1}"/>
          </ac:picMkLst>
        </pc:picChg>
      </pc:sldChg>
      <pc:sldChg chg="delSp modSp mod delCm">
        <pc:chgData name="Janae Winston" userId="1298c6bf0f04470d" providerId="LiveId" clId="{A8B9BDE4-0973-46FA-A158-F1E245C129ED}" dt="2020-07-11T18:10:45.564" v="175" actId="1592"/>
        <pc:sldMkLst>
          <pc:docMk/>
          <pc:sldMk cId="2429739842" sldId="259"/>
        </pc:sldMkLst>
        <pc:spChg chg="del">
          <ac:chgData name="Janae Winston" userId="1298c6bf0f04470d" providerId="LiveId" clId="{A8B9BDE4-0973-46FA-A158-F1E245C129ED}" dt="2020-07-11T18:10:33.272" v="173" actId="21"/>
          <ac:spMkLst>
            <pc:docMk/>
            <pc:sldMk cId="2429739842" sldId="259"/>
            <ac:spMk id="2" creationId="{551F2C54-5BE4-4079-A86B-94CD42A49351}"/>
          </ac:spMkLst>
        </pc:spChg>
        <pc:picChg chg="mod">
          <ac:chgData name="Janae Winston" userId="1298c6bf0f04470d" providerId="LiveId" clId="{A8B9BDE4-0973-46FA-A158-F1E245C129ED}" dt="2020-07-11T18:10:37.582" v="174" actId="14100"/>
          <ac:picMkLst>
            <pc:docMk/>
            <pc:sldMk cId="2429739842" sldId="259"/>
            <ac:picMk id="3074" creationId="{B44ECCBD-89E9-4D2E-B6CF-063CF96B5A67}"/>
          </ac:picMkLst>
        </pc:picChg>
      </pc:sldChg>
      <pc:sldChg chg="modSp">
        <pc:chgData name="Janae Winston" userId="1298c6bf0f04470d" providerId="LiveId" clId="{A8B9BDE4-0973-46FA-A158-F1E245C129ED}" dt="2020-07-11T18:10:54.083" v="177" actId="1076"/>
        <pc:sldMkLst>
          <pc:docMk/>
          <pc:sldMk cId="968429139" sldId="260"/>
        </pc:sldMkLst>
        <pc:picChg chg="mod">
          <ac:chgData name="Janae Winston" userId="1298c6bf0f04470d" providerId="LiveId" clId="{A8B9BDE4-0973-46FA-A158-F1E245C129ED}" dt="2020-07-11T18:10:54.083" v="177" actId="1076"/>
          <ac:picMkLst>
            <pc:docMk/>
            <pc:sldMk cId="968429139" sldId="260"/>
            <ac:picMk id="4098" creationId="{D0A8F805-756C-4B57-AEB4-21D83DDD0A66}"/>
          </ac:picMkLst>
        </pc:picChg>
      </pc:sldChg>
      <pc:sldChg chg="delSp mod">
        <pc:chgData name="Janae Winston" userId="1298c6bf0f04470d" providerId="LiveId" clId="{A8B9BDE4-0973-46FA-A158-F1E245C129ED}" dt="2020-07-11T18:11:02.329" v="178" actId="21"/>
        <pc:sldMkLst>
          <pc:docMk/>
          <pc:sldMk cId="2860885097" sldId="261"/>
        </pc:sldMkLst>
        <pc:spChg chg="del">
          <ac:chgData name="Janae Winston" userId="1298c6bf0f04470d" providerId="LiveId" clId="{A8B9BDE4-0973-46FA-A158-F1E245C129ED}" dt="2020-07-11T18:11:02.329" v="178" actId="21"/>
          <ac:spMkLst>
            <pc:docMk/>
            <pc:sldMk cId="2860885097" sldId="261"/>
            <ac:spMk id="2" creationId="{99FA9691-E281-40FA-8BE2-23BB0B26F12C}"/>
          </ac:spMkLst>
        </pc:spChg>
      </pc:sldChg>
      <pc:sldChg chg="modSp">
        <pc:chgData name="Janae Winston" userId="1298c6bf0f04470d" providerId="LiveId" clId="{A8B9BDE4-0973-46FA-A158-F1E245C129ED}" dt="2020-07-11T18:11:10.312" v="180" actId="1076"/>
        <pc:sldMkLst>
          <pc:docMk/>
          <pc:sldMk cId="1288962804" sldId="262"/>
        </pc:sldMkLst>
        <pc:picChg chg="mod">
          <ac:chgData name="Janae Winston" userId="1298c6bf0f04470d" providerId="LiveId" clId="{A8B9BDE4-0973-46FA-A158-F1E245C129ED}" dt="2020-07-11T18:11:10.312" v="180" actId="1076"/>
          <ac:picMkLst>
            <pc:docMk/>
            <pc:sldMk cId="1288962804" sldId="262"/>
            <ac:picMk id="6146" creationId="{3485BF02-9D1C-44A6-961B-B82010811B48}"/>
          </ac:picMkLst>
        </pc:picChg>
      </pc:sldChg>
      <pc:sldChg chg="delSp modSp mod">
        <pc:chgData name="Janae Winston" userId="1298c6bf0f04470d" providerId="LiveId" clId="{A8B9BDE4-0973-46FA-A158-F1E245C129ED}" dt="2020-07-11T18:20:11.374" v="216" actId="1076"/>
        <pc:sldMkLst>
          <pc:docMk/>
          <pc:sldMk cId="1842520737" sldId="263"/>
        </pc:sldMkLst>
        <pc:spChg chg="del">
          <ac:chgData name="Janae Winston" userId="1298c6bf0f04470d" providerId="LiveId" clId="{A8B9BDE4-0973-46FA-A158-F1E245C129ED}" dt="2020-07-11T18:11:25.462" v="182" actId="21"/>
          <ac:spMkLst>
            <pc:docMk/>
            <pc:sldMk cId="1842520737" sldId="263"/>
            <ac:spMk id="2" creationId="{BA49DB87-DD22-46C1-8533-B8772C5DBE30}"/>
          </ac:spMkLst>
        </pc:spChg>
        <pc:picChg chg="mod">
          <ac:chgData name="Janae Winston" userId="1298c6bf0f04470d" providerId="LiveId" clId="{A8B9BDE4-0973-46FA-A158-F1E245C129ED}" dt="2020-07-11T18:20:11.374" v="216" actId="1076"/>
          <ac:picMkLst>
            <pc:docMk/>
            <pc:sldMk cId="1842520737" sldId="263"/>
            <ac:picMk id="7170" creationId="{D4882430-B03E-4618-A886-4911CF2503A2}"/>
          </ac:picMkLst>
        </pc:picChg>
      </pc:sldChg>
      <pc:sldChg chg="modSp">
        <pc:chgData name="Janae Winston" userId="1298c6bf0f04470d" providerId="LiveId" clId="{A8B9BDE4-0973-46FA-A158-F1E245C129ED}" dt="2020-07-11T18:11:39.295" v="186" actId="1076"/>
        <pc:sldMkLst>
          <pc:docMk/>
          <pc:sldMk cId="1629524873" sldId="264"/>
        </pc:sldMkLst>
        <pc:picChg chg="mod">
          <ac:chgData name="Janae Winston" userId="1298c6bf0f04470d" providerId="LiveId" clId="{A8B9BDE4-0973-46FA-A158-F1E245C129ED}" dt="2020-07-11T18:11:39.295" v="186" actId="1076"/>
          <ac:picMkLst>
            <pc:docMk/>
            <pc:sldMk cId="1629524873" sldId="264"/>
            <ac:picMk id="8194" creationId="{DB9720FC-5DC3-4689-844D-585CFD589C31}"/>
          </ac:picMkLst>
        </pc:picChg>
      </pc:sldChg>
      <pc:sldChg chg="delSp modSp mod">
        <pc:chgData name="Janae Winston" userId="1298c6bf0f04470d" providerId="LiveId" clId="{A8B9BDE4-0973-46FA-A158-F1E245C129ED}" dt="2020-07-11T18:20:29.137" v="218" actId="1076"/>
        <pc:sldMkLst>
          <pc:docMk/>
          <pc:sldMk cId="1404526856" sldId="265"/>
        </pc:sldMkLst>
        <pc:spChg chg="del">
          <ac:chgData name="Janae Winston" userId="1298c6bf0f04470d" providerId="LiveId" clId="{A8B9BDE4-0973-46FA-A158-F1E245C129ED}" dt="2020-07-11T18:11:54.836" v="187" actId="21"/>
          <ac:spMkLst>
            <pc:docMk/>
            <pc:sldMk cId="1404526856" sldId="265"/>
            <ac:spMk id="2" creationId="{80149685-808E-4DDF-8837-EE1DB7E0A397}"/>
          </ac:spMkLst>
        </pc:spChg>
        <pc:picChg chg="mod">
          <ac:chgData name="Janae Winston" userId="1298c6bf0f04470d" providerId="LiveId" clId="{A8B9BDE4-0973-46FA-A158-F1E245C129ED}" dt="2020-07-11T18:20:29.137" v="218" actId="1076"/>
          <ac:picMkLst>
            <pc:docMk/>
            <pc:sldMk cId="1404526856" sldId="265"/>
            <ac:picMk id="9218" creationId="{DBE4E6E1-4176-4F47-B081-C4E49F1C951A}"/>
          </ac:picMkLst>
        </pc:picChg>
      </pc:sldChg>
      <pc:sldChg chg="modSp">
        <pc:chgData name="Janae Winston" userId="1298c6bf0f04470d" providerId="LiveId" clId="{A8B9BDE4-0973-46FA-A158-F1E245C129ED}" dt="2020-07-11T18:12:04.684" v="189" actId="1076"/>
        <pc:sldMkLst>
          <pc:docMk/>
          <pc:sldMk cId="3946043400" sldId="266"/>
        </pc:sldMkLst>
        <pc:picChg chg="mod">
          <ac:chgData name="Janae Winston" userId="1298c6bf0f04470d" providerId="LiveId" clId="{A8B9BDE4-0973-46FA-A158-F1E245C129ED}" dt="2020-07-11T18:12:04.684" v="189" actId="1076"/>
          <ac:picMkLst>
            <pc:docMk/>
            <pc:sldMk cId="3946043400" sldId="266"/>
            <ac:picMk id="10242" creationId="{3D0D2C8A-0458-452E-982A-EE713A8CE9F3}"/>
          </ac:picMkLst>
        </pc:picChg>
      </pc:sldChg>
      <pc:sldChg chg="delSp modSp mod">
        <pc:chgData name="Janae Winston" userId="1298c6bf0f04470d" providerId="LiveId" clId="{A8B9BDE4-0973-46FA-A158-F1E245C129ED}" dt="2020-07-11T18:12:18.755" v="192" actId="1076"/>
        <pc:sldMkLst>
          <pc:docMk/>
          <pc:sldMk cId="3983959094" sldId="267"/>
        </pc:sldMkLst>
        <pc:spChg chg="del">
          <ac:chgData name="Janae Winston" userId="1298c6bf0f04470d" providerId="LiveId" clId="{A8B9BDE4-0973-46FA-A158-F1E245C129ED}" dt="2020-07-11T18:12:12.789" v="190" actId="21"/>
          <ac:spMkLst>
            <pc:docMk/>
            <pc:sldMk cId="3983959094" sldId="267"/>
            <ac:spMk id="2" creationId="{7623FBD0-A78D-434C-B9E0-7809ED8F0294}"/>
          </ac:spMkLst>
        </pc:spChg>
        <pc:picChg chg="mod">
          <ac:chgData name="Janae Winston" userId="1298c6bf0f04470d" providerId="LiveId" clId="{A8B9BDE4-0973-46FA-A158-F1E245C129ED}" dt="2020-07-11T18:12:18.755" v="192" actId="1076"/>
          <ac:picMkLst>
            <pc:docMk/>
            <pc:sldMk cId="3983959094" sldId="267"/>
            <ac:picMk id="11266" creationId="{AC0FF85C-4C17-471C-91A2-2225EF889C06}"/>
          </ac:picMkLst>
        </pc:picChg>
      </pc:sldChg>
      <pc:sldChg chg="modSp">
        <pc:chgData name="Janae Winston" userId="1298c6bf0f04470d" providerId="LiveId" clId="{A8B9BDE4-0973-46FA-A158-F1E245C129ED}" dt="2020-07-11T18:12:26.550" v="194" actId="1076"/>
        <pc:sldMkLst>
          <pc:docMk/>
          <pc:sldMk cId="1263007303" sldId="268"/>
        </pc:sldMkLst>
        <pc:picChg chg="mod">
          <ac:chgData name="Janae Winston" userId="1298c6bf0f04470d" providerId="LiveId" clId="{A8B9BDE4-0973-46FA-A158-F1E245C129ED}" dt="2020-07-11T18:12:26.550" v="194" actId="1076"/>
          <ac:picMkLst>
            <pc:docMk/>
            <pc:sldMk cId="1263007303" sldId="268"/>
            <ac:picMk id="12290" creationId="{CE6D0F26-EFA2-4A0D-A076-A5A1B2C19A34}"/>
          </ac:picMkLst>
        </pc:picChg>
      </pc:sldChg>
      <pc:sldChg chg="delSp modSp mod">
        <pc:chgData name="Janae Winston" userId="1298c6bf0f04470d" providerId="LiveId" clId="{A8B9BDE4-0973-46FA-A158-F1E245C129ED}" dt="2020-07-11T18:20:36.313" v="219" actId="1076"/>
        <pc:sldMkLst>
          <pc:docMk/>
          <pc:sldMk cId="3052515531" sldId="269"/>
        </pc:sldMkLst>
        <pc:spChg chg="del">
          <ac:chgData name="Janae Winston" userId="1298c6bf0f04470d" providerId="LiveId" clId="{A8B9BDE4-0973-46FA-A158-F1E245C129ED}" dt="2020-07-11T18:12:34.247" v="195" actId="21"/>
          <ac:spMkLst>
            <pc:docMk/>
            <pc:sldMk cId="3052515531" sldId="269"/>
            <ac:spMk id="2" creationId="{25C83E53-D6A2-454D-81DD-A70FD30DBD59}"/>
          </ac:spMkLst>
        </pc:spChg>
        <pc:picChg chg="mod">
          <ac:chgData name="Janae Winston" userId="1298c6bf0f04470d" providerId="LiveId" clId="{A8B9BDE4-0973-46FA-A158-F1E245C129ED}" dt="2020-07-11T18:20:36.313" v="219" actId="1076"/>
          <ac:picMkLst>
            <pc:docMk/>
            <pc:sldMk cId="3052515531" sldId="269"/>
            <ac:picMk id="13314" creationId="{1F045A6D-63C5-47D0-ABBD-8F9DC98BD2C7}"/>
          </ac:picMkLst>
        </pc:picChg>
      </pc:sldChg>
      <pc:sldChg chg="modSp">
        <pc:chgData name="Janae Winston" userId="1298c6bf0f04470d" providerId="LiveId" clId="{A8B9BDE4-0973-46FA-A158-F1E245C129ED}" dt="2020-07-11T18:12:41.615" v="197" actId="1076"/>
        <pc:sldMkLst>
          <pc:docMk/>
          <pc:sldMk cId="2583861176" sldId="270"/>
        </pc:sldMkLst>
        <pc:picChg chg="mod">
          <ac:chgData name="Janae Winston" userId="1298c6bf0f04470d" providerId="LiveId" clId="{A8B9BDE4-0973-46FA-A158-F1E245C129ED}" dt="2020-07-11T18:12:41.615" v="197" actId="1076"/>
          <ac:picMkLst>
            <pc:docMk/>
            <pc:sldMk cId="2583861176" sldId="270"/>
            <ac:picMk id="14338" creationId="{45E3BB99-D5A1-41E9-8E39-7C609BA5B872}"/>
          </ac:picMkLst>
        </pc:picChg>
      </pc:sldChg>
      <pc:sldChg chg="delSp modSp mod">
        <pc:chgData name="Janae Winston" userId="1298c6bf0f04470d" providerId="LiveId" clId="{A8B9BDE4-0973-46FA-A158-F1E245C129ED}" dt="2020-07-11T18:20:45.290" v="220" actId="14100"/>
        <pc:sldMkLst>
          <pc:docMk/>
          <pc:sldMk cId="2313579856" sldId="271"/>
        </pc:sldMkLst>
        <pc:spChg chg="del">
          <ac:chgData name="Janae Winston" userId="1298c6bf0f04470d" providerId="LiveId" clId="{A8B9BDE4-0973-46FA-A158-F1E245C129ED}" dt="2020-07-11T18:12:48.580" v="198" actId="21"/>
          <ac:spMkLst>
            <pc:docMk/>
            <pc:sldMk cId="2313579856" sldId="271"/>
            <ac:spMk id="2" creationId="{9706E944-E559-4035-9AB9-1B91FE470734}"/>
          </ac:spMkLst>
        </pc:spChg>
        <pc:picChg chg="mod">
          <ac:chgData name="Janae Winston" userId="1298c6bf0f04470d" providerId="LiveId" clId="{A8B9BDE4-0973-46FA-A158-F1E245C129ED}" dt="2020-07-11T18:20:45.290" v="220" actId="14100"/>
          <ac:picMkLst>
            <pc:docMk/>
            <pc:sldMk cId="2313579856" sldId="271"/>
            <ac:picMk id="15362" creationId="{4766101C-CA45-48D3-85B5-9949C59C879C}"/>
          </ac:picMkLst>
        </pc:picChg>
      </pc:sldChg>
      <pc:sldChg chg="modSp">
        <pc:chgData name="Janae Winston" userId="1298c6bf0f04470d" providerId="LiveId" clId="{A8B9BDE4-0973-46FA-A158-F1E245C129ED}" dt="2020-07-11T18:12:57.027" v="200" actId="1076"/>
        <pc:sldMkLst>
          <pc:docMk/>
          <pc:sldMk cId="1154947061" sldId="272"/>
        </pc:sldMkLst>
        <pc:picChg chg="mod">
          <ac:chgData name="Janae Winston" userId="1298c6bf0f04470d" providerId="LiveId" clId="{A8B9BDE4-0973-46FA-A158-F1E245C129ED}" dt="2020-07-11T18:12:57.027" v="200" actId="1076"/>
          <ac:picMkLst>
            <pc:docMk/>
            <pc:sldMk cId="1154947061" sldId="272"/>
            <ac:picMk id="16386" creationId="{63D971F1-BE9B-487A-89E5-343D1F19DADD}"/>
          </ac:picMkLst>
        </pc:picChg>
      </pc:sldChg>
      <pc:sldChg chg="modSp new mod">
        <pc:chgData name="Janae Winston" userId="1298c6bf0f04470d" providerId="LiveId" clId="{A8B9BDE4-0973-46FA-A158-F1E245C129ED}" dt="2020-07-11T18:09:54.323" v="168" actId="255"/>
        <pc:sldMkLst>
          <pc:docMk/>
          <pc:sldMk cId="1257790014" sldId="273"/>
        </pc:sldMkLst>
        <pc:spChg chg="mod">
          <ac:chgData name="Janae Winston" userId="1298c6bf0f04470d" providerId="LiveId" clId="{A8B9BDE4-0973-46FA-A158-F1E245C129ED}" dt="2020-07-11T17:52:10.817" v="25" actId="122"/>
          <ac:spMkLst>
            <pc:docMk/>
            <pc:sldMk cId="1257790014" sldId="273"/>
            <ac:spMk id="2" creationId="{1AE22855-3180-4F21-A110-82408AAEEF17}"/>
          </ac:spMkLst>
        </pc:spChg>
        <pc:spChg chg="mod">
          <ac:chgData name="Janae Winston" userId="1298c6bf0f04470d" providerId="LiveId" clId="{A8B9BDE4-0973-46FA-A158-F1E245C129ED}" dt="2020-07-11T18:09:54.323" v="168" actId="255"/>
          <ac:spMkLst>
            <pc:docMk/>
            <pc:sldMk cId="1257790014" sldId="273"/>
            <ac:spMk id="3" creationId="{99110425-6053-47FA-A8A1-3A437DE3154A}"/>
          </ac:spMkLst>
        </pc:spChg>
      </pc:sldChg>
      <pc:sldChg chg="addSp delSp modSp new del">
        <pc:chgData name="Janae Winston" userId="1298c6bf0f04470d" providerId="LiveId" clId="{A8B9BDE4-0973-46FA-A158-F1E245C129ED}" dt="2020-07-11T17:50:19.840" v="3" actId="2696"/>
        <pc:sldMkLst>
          <pc:docMk/>
          <pc:sldMk cId="2614150926" sldId="273"/>
        </pc:sldMkLst>
        <pc:spChg chg="del">
          <ac:chgData name="Janae Winston" userId="1298c6bf0f04470d" providerId="LiveId" clId="{A8B9BDE4-0973-46FA-A158-F1E245C129ED}" dt="2020-07-11T17:50:03.672" v="1"/>
          <ac:spMkLst>
            <pc:docMk/>
            <pc:sldMk cId="2614150926" sldId="273"/>
            <ac:spMk id="3" creationId="{056C8853-F729-44A7-B5F3-A6B625D6883B}"/>
          </ac:spMkLst>
        </pc:spChg>
        <pc:spChg chg="add mod">
          <ac:chgData name="Janae Winston" userId="1298c6bf0f04470d" providerId="LiveId" clId="{A8B9BDE4-0973-46FA-A158-F1E245C129ED}" dt="2020-07-11T17:50:06.989" v="2" actId="478"/>
          <ac:spMkLst>
            <pc:docMk/>
            <pc:sldMk cId="2614150926" sldId="273"/>
            <ac:spMk id="4" creationId="{46C49BEF-51D0-4232-BC13-1DD36D320CA6}"/>
          </ac:spMkLst>
        </pc:spChg>
        <pc:picChg chg="add del mod">
          <ac:chgData name="Janae Winston" userId="1298c6bf0f04470d" providerId="LiveId" clId="{A8B9BDE4-0973-46FA-A158-F1E245C129ED}" dt="2020-07-11T17:50:06.989" v="2" actId="478"/>
          <ac:picMkLst>
            <pc:docMk/>
            <pc:sldMk cId="2614150926" sldId="273"/>
            <ac:picMk id="1026" creationId="{B94AE28F-4EDE-404C-B7D8-BA18A2062B66}"/>
          </ac:picMkLst>
        </pc:picChg>
      </pc:sldChg>
      <pc:sldMasterChg chg="addSp modSp mod modSldLayout">
        <pc:chgData name="Janae Winston" userId="1298c6bf0f04470d" providerId="LiveId" clId="{A8B9BDE4-0973-46FA-A158-F1E245C129ED}" dt="2020-07-11T18:19:31.894" v="213" actId="18131"/>
        <pc:sldMasterMkLst>
          <pc:docMk/>
          <pc:sldMasterMk cId="3832490011" sldId="2147483648"/>
        </pc:sldMasterMkLst>
        <pc:picChg chg="add mod modCrop">
          <ac:chgData name="Janae Winston" userId="1298c6bf0f04470d" providerId="LiveId" clId="{A8B9BDE4-0973-46FA-A158-F1E245C129ED}" dt="2020-07-11T18:19:31.894" v="213" actId="18131"/>
          <ac:picMkLst>
            <pc:docMk/>
            <pc:sldMasterMk cId="3832490011" sldId="2147483648"/>
            <ac:picMk id="8" creationId="{47DE5575-6973-42AA-8837-77EDB85B15B7}"/>
          </ac:picMkLst>
        </pc:picChg>
        <pc:sldLayoutChg chg="addSp delSp modSp mod">
          <pc:chgData name="Janae Winston" userId="1298c6bf0f04470d" providerId="LiveId" clId="{A8B9BDE4-0973-46FA-A158-F1E245C129ED}" dt="2020-07-11T18:18:59.400" v="205" actId="931"/>
          <pc:sldLayoutMkLst>
            <pc:docMk/>
            <pc:sldMasterMk cId="3832490011" sldId="2147483648"/>
            <pc:sldLayoutMk cId="970361761" sldId="2147483650"/>
          </pc:sldLayoutMkLst>
          <pc:picChg chg="add del mod">
            <ac:chgData name="Janae Winston" userId="1298c6bf0f04470d" providerId="LiveId" clId="{A8B9BDE4-0973-46FA-A158-F1E245C129ED}" dt="2020-07-11T18:18:59.400" v="205" actId="931"/>
            <ac:picMkLst>
              <pc:docMk/>
              <pc:sldMasterMk cId="3832490011" sldId="2147483648"/>
              <pc:sldLayoutMk cId="970361761" sldId="2147483650"/>
              <ac:picMk id="8" creationId="{A63EC8BB-0DB5-43BD-AEC2-54B162E05533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836DF-693B-4767-8AE1-EB21F477B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EFCCDF-4D09-43D5-A2E6-DC3C8BA34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D4623-E9A8-4F67-8F09-F3513A7FA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B79C7-57EB-48BB-A670-C8A228557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615A9-6ADC-4C78-B360-37554B4B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D063E-0F24-4FA0-A865-06A1F0A4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EED57-AEC7-433F-A8A0-7C7059725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A26FF-98D3-4E00-9A2F-542762CEE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7D6FB-B085-4B2C-A40F-3F0BCAEC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0D877-192E-4992-8194-92ADA803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5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427D75-291E-4296-A5F0-D18046DCF5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3D2EB5-1515-4AA7-B731-8FEACED8F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3BD9E-0BE7-4287-8419-02F686FF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2C8E8-0FC6-4333-872E-DEBF68A18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C6946-E9A8-4FCE-8C77-9B38A94C8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1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4ECB5-C490-4645-88D3-FDE316BF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5B2C0-447C-406C-B083-32A3402FC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7521D-A900-4F15-AF48-8EBAE877E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A3FB9-4229-4EE7-8298-2CCDC4024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D5D81-7752-4B7B-AC46-BBF0F35A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6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2A856-2BE4-4AD2-B98B-3340EDD9F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76219-552A-4723-91F4-ADF87409A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CDA9A-FA5B-4648-816A-3C908970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D78D-AB11-4B2A-9A80-D26877625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3CAFE-A711-4880-9695-380CFB54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0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18FB3-D1C3-4D80-9717-BFA19B60F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D4E86-CD44-4B2D-BB1C-8014B9C5F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C99C7-65EF-4B99-98FD-6216CA512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7A6A2-880F-4866-AFF3-61840C379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E1A8A-8787-411D-85E2-53010B2C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2CF4C-C5BD-4E79-B356-828E36A17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7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AD042-2602-4B98-8CC4-12ACA1BDB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96E50-B0CD-4651-829D-8F49D8DA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EF6E3-557F-4FC8-A562-A9D9A3C54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089314-9EAB-4E71-9CFA-50FA3DF87C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33942-FBB4-4230-8ACC-D83B5B999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48490-102D-4B9E-98D1-44FE1F33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E8F6E3-3DC7-483C-AB81-922F65CE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6230F9-F29B-4618-BB54-271E2ED17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7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6E99C-228F-4A77-A804-8D87D1EF4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4292F-3886-40AC-8471-E64909822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64595-518C-4F1E-98C2-912FBEAF6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710446-A8D1-405D-9F47-939D8B6E9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9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86A8E2-3704-4079-BC7F-3499457C7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E711F-2E30-4B48-B793-0281BEFFE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9BDAF-045E-49F1-A305-358198D5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9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4C893-7FD3-44C4-B651-5682BBE12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1D163-85DC-4F9E-9464-49F3CC152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0A803-1E58-480E-A4A9-3383A4710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12961-C805-4524-A197-2606B4A9A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25847-50D8-40C3-8446-57804973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9E8E2E-9219-4366-B4B1-A7EAB8C2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6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B06D8-3701-4E95-A9F7-DF65C50EF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8B054A-644A-4C65-8FD7-65732F853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5CC8B-6242-4D60-A8D9-0D8B72EB2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243AD-0331-418A-A9A1-A07E6AEB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BDBD1-DFD2-474B-A821-87D3E5586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FDA30-7EE5-4353-8EF5-D66C7F5E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0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136738-719E-4592-82B3-570832692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36A1D-7247-4AA8-9232-D909712EF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08E68-F6D0-493E-B275-9080FC1CB3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4A48E-D404-4917-8799-E7CEE288EE8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47B0D-546C-4575-8D0F-DBA6DA92E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F165B-AA8C-42BD-91D5-1B933F44E3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DE4D-ABAF-4A6E-9BF0-E3D8E621D79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7DE5575-6973-42AA-8837-77EDB85B15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7" t="30444" r="-6149" b="26073"/>
          <a:stretch/>
        </p:blipFill>
        <p:spPr>
          <a:xfrm>
            <a:off x="9065623" y="522513"/>
            <a:ext cx="2288178" cy="112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49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826A2-31BA-44A3-B559-C48CB2484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dirty="0"/>
              <a:t>Animal Tracks Game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70DA0BA-DF7A-435B-91C4-A14522E05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720" y="2206852"/>
            <a:ext cx="4707166" cy="367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109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B84-57BF-480C-8420-767ABD3E4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SQUIRREL</a:t>
            </a:r>
          </a:p>
        </p:txBody>
      </p:sp>
      <p:pic>
        <p:nvPicPr>
          <p:cNvPr id="8194" name="Picture 2" descr="Nuts for apples: Squirrels behaving oddly | New Scientist">
            <a:extLst>
              <a:ext uri="{FF2B5EF4-FFF2-40B4-BE49-F238E27FC236}">
                <a16:creationId xmlns:a16="http://schemas.microsoft.com/office/drawing/2014/main" id="{DB9720FC-5DC3-4689-844D-585CFD589C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268" y="1582199"/>
            <a:ext cx="5915464" cy="393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52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oyote Tracks and Sign | Wilderness Awareness School">
            <a:extLst>
              <a:ext uri="{FF2B5EF4-FFF2-40B4-BE49-F238E27FC236}">
                <a16:creationId xmlns:a16="http://schemas.microsoft.com/office/drawing/2014/main" id="{DBE4E6E1-4176-4F47-B081-C4E49F1C95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25" t="1429"/>
          <a:stretch/>
        </p:blipFill>
        <p:spPr bwMode="auto">
          <a:xfrm>
            <a:off x="2144110" y="1229710"/>
            <a:ext cx="6465189" cy="521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526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5B258-AE25-4129-95F6-C3FE9F44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COYOTE</a:t>
            </a:r>
          </a:p>
        </p:txBody>
      </p:sp>
      <p:pic>
        <p:nvPicPr>
          <p:cNvPr id="10242" name="Picture 2" descr="Chicago Coyote: Urban Attacks Are Rare, but Frightening - The New ...">
            <a:extLst>
              <a:ext uri="{FF2B5EF4-FFF2-40B4-BE49-F238E27FC236}">
                <a16:creationId xmlns:a16="http://schemas.microsoft.com/office/drawing/2014/main" id="{3D0D2C8A-0458-452E-982A-EE713A8CE9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995" y="1648068"/>
            <a:ext cx="7738250" cy="404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04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he Tracks of New Hampshire: Find Tracks or Try! – NH State Parks">
            <a:extLst>
              <a:ext uri="{FF2B5EF4-FFF2-40B4-BE49-F238E27FC236}">
                <a16:creationId xmlns:a16="http://schemas.microsoft.com/office/drawing/2014/main" id="{AC0FF85C-4C17-471C-91A2-2225EF889C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469" y="-146948"/>
            <a:ext cx="4005062" cy="715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959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61BA2-A0E5-4326-9EE4-EDF54B2D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PORCUPINE</a:t>
            </a:r>
          </a:p>
        </p:txBody>
      </p:sp>
      <p:pic>
        <p:nvPicPr>
          <p:cNvPr id="12290" name="Picture 2" descr="Porcupines Give You 30,000 Reasons to Back Off | Deep Look - YouTube">
            <a:extLst>
              <a:ext uri="{FF2B5EF4-FFF2-40B4-BE49-F238E27FC236}">
                <a16:creationId xmlns:a16="http://schemas.microsoft.com/office/drawing/2014/main" id="{CE6D0F26-EFA2-4A0D-A076-A5A1B2C19A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083" y="1690688"/>
            <a:ext cx="7495833" cy="419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007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eer Tracks – NatureTracking">
            <a:extLst>
              <a:ext uri="{FF2B5EF4-FFF2-40B4-BE49-F238E27FC236}">
                <a16:creationId xmlns:a16="http://schemas.microsoft.com/office/drawing/2014/main" id="{1F045A6D-63C5-47D0-ABBD-8F9DC98BD2C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775" y="20958"/>
            <a:ext cx="5121182" cy="683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515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EB843-078F-487C-9B30-E9165F63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DEER</a:t>
            </a:r>
          </a:p>
        </p:txBody>
      </p:sp>
      <p:pic>
        <p:nvPicPr>
          <p:cNvPr id="14338" name="Picture 2" descr="Hunter dies after deer he shot gets up and attacks him, officials say">
            <a:extLst>
              <a:ext uri="{FF2B5EF4-FFF2-40B4-BE49-F238E27FC236}">
                <a16:creationId xmlns:a16="http://schemas.microsoft.com/office/drawing/2014/main" id="{45E3BB99-D5A1-41E9-8E39-7C609BA5B8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884" y="1561212"/>
            <a:ext cx="5868611" cy="432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861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unny Tracks Beneath Orion's Feet | Rabbit tracks in snow, Rabbit ...">
            <a:extLst>
              <a:ext uri="{FF2B5EF4-FFF2-40B4-BE49-F238E27FC236}">
                <a16:creationId xmlns:a16="http://schemas.microsoft.com/office/drawing/2014/main" id="{4766101C-CA45-48D3-85B5-9949C59C87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31" y="1632711"/>
            <a:ext cx="7572900" cy="43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579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9628-7FE6-40D2-98AC-9B5B98311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RABBIT</a:t>
            </a:r>
          </a:p>
        </p:txBody>
      </p:sp>
      <p:pic>
        <p:nvPicPr>
          <p:cNvPr id="16386" name="Picture 2" descr="Rabbit - Wikipedia">
            <a:extLst>
              <a:ext uri="{FF2B5EF4-FFF2-40B4-BE49-F238E27FC236}">
                <a16:creationId xmlns:a16="http://schemas.microsoft.com/office/drawing/2014/main" id="{63D971F1-BE9B-487A-89E5-343D1F19DA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535" y="1389924"/>
            <a:ext cx="3734930" cy="46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94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22855-3180-4F21-A110-82408AAE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10425-6053-47FA-A8A1-3A437DE31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500" dirty="0"/>
              <a:t>Use the animal track explorer page to help identify the pictures of animal tracks and learn some fun facts about each animal.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79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otprints in the snow. Wild Turkey tracks, Garden of the Gods ...">
            <a:extLst>
              <a:ext uri="{FF2B5EF4-FFF2-40B4-BE49-F238E27FC236}">
                <a16:creationId xmlns:a16="http://schemas.microsoft.com/office/drawing/2014/main" id="{21726B29-9C9D-4ED5-BC38-8A5DA29DB2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497" y="373312"/>
            <a:ext cx="5861246" cy="64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94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A7EFA-FFC9-4423-A890-479E9EB0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TURKEY!</a:t>
            </a:r>
          </a:p>
        </p:txBody>
      </p:sp>
      <p:pic>
        <p:nvPicPr>
          <p:cNvPr id="2050" name="Picture 2" descr="The Thrill Of Hunting 2-Year Old Turkeys">
            <a:extLst>
              <a:ext uri="{FF2B5EF4-FFF2-40B4-BE49-F238E27FC236}">
                <a16:creationId xmlns:a16="http://schemas.microsoft.com/office/drawing/2014/main" id="{ED4598A6-4597-43E7-A0F1-95DF2609FFE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888" y="1690688"/>
            <a:ext cx="6240223" cy="415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79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nimal Tracks - Striped Skunk (Mephitis mephitis)">
            <a:extLst>
              <a:ext uri="{FF2B5EF4-FFF2-40B4-BE49-F238E27FC236}">
                <a16:creationId xmlns:a16="http://schemas.microsoft.com/office/drawing/2014/main" id="{B44ECCBD-89E9-4D2E-B6CF-063CF96B5A6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7" r="-360" b="10103"/>
          <a:stretch/>
        </p:blipFill>
        <p:spPr bwMode="auto">
          <a:xfrm>
            <a:off x="4260055" y="133327"/>
            <a:ext cx="4804432" cy="648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7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3C63F-DC33-4E7C-B354-A7AAA1E9A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SKUNK</a:t>
            </a:r>
          </a:p>
        </p:txBody>
      </p:sp>
      <p:pic>
        <p:nvPicPr>
          <p:cNvPr id="4098" name="Picture 2" descr="Striped Skunk | San Diego Zoo Animals &amp; Plants">
            <a:extLst>
              <a:ext uri="{FF2B5EF4-FFF2-40B4-BE49-F238E27FC236}">
                <a16:creationId xmlns:a16="http://schemas.microsoft.com/office/drawing/2014/main" id="{D0A8F805-756C-4B57-AEB4-21D83DDD0A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169" y="1707190"/>
            <a:ext cx="6396806" cy="358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42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8D5360AD-6020-4577-A035-8F131D40266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21798" y="1007008"/>
            <a:ext cx="7324576" cy="548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885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031C7-1ED2-4A12-9BA6-EBCBFDA1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RACCOON</a:t>
            </a:r>
          </a:p>
        </p:txBody>
      </p:sp>
      <p:pic>
        <p:nvPicPr>
          <p:cNvPr id="6146" name="Picture 2" descr="Raccoon - CuriOdyssey">
            <a:extLst>
              <a:ext uri="{FF2B5EF4-FFF2-40B4-BE49-F238E27FC236}">
                <a16:creationId xmlns:a16="http://schemas.microsoft.com/office/drawing/2014/main" id="{3485BF02-9D1C-44A6-961B-B82010811B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892" y="1690688"/>
            <a:ext cx="4638216" cy="463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96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quirrel Footprint High Resolution Stock Photography and Images ...">
            <a:extLst>
              <a:ext uri="{FF2B5EF4-FFF2-40B4-BE49-F238E27FC236}">
                <a16:creationId xmlns:a16="http://schemas.microsoft.com/office/drawing/2014/main" id="{D4882430-B03E-4618-A886-4911CF2503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3" b="8955"/>
          <a:stretch/>
        </p:blipFill>
        <p:spPr bwMode="auto">
          <a:xfrm>
            <a:off x="1255990" y="874524"/>
            <a:ext cx="7604231" cy="510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52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36</Words>
  <Application>Microsoft Office PowerPoint</Application>
  <PresentationFormat>Widescreen</PresentationFormat>
  <Paragraphs>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Animal Tracks Game</vt:lpstr>
      <vt:lpstr>Instructions</vt:lpstr>
      <vt:lpstr>PowerPoint Presentation</vt:lpstr>
      <vt:lpstr>TURKEY!</vt:lpstr>
      <vt:lpstr>PowerPoint Presentation</vt:lpstr>
      <vt:lpstr>SKUNK</vt:lpstr>
      <vt:lpstr>PowerPoint Presentation</vt:lpstr>
      <vt:lpstr>RACCOON</vt:lpstr>
      <vt:lpstr>PowerPoint Presentation</vt:lpstr>
      <vt:lpstr>SQUIRREL</vt:lpstr>
      <vt:lpstr>PowerPoint Presentation</vt:lpstr>
      <vt:lpstr>COYOTE</vt:lpstr>
      <vt:lpstr>PowerPoint Presentation</vt:lpstr>
      <vt:lpstr>PORCUPINE</vt:lpstr>
      <vt:lpstr>PowerPoint Presentation</vt:lpstr>
      <vt:lpstr>DEER</vt:lpstr>
      <vt:lpstr>PowerPoint Presentation</vt:lpstr>
      <vt:lpstr>RABBIT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Janae Winston</dc:creator>
  <cp:lastModifiedBy>Janae Winston</cp:lastModifiedBy>
  <cp:revision>3</cp:revision>
  <dcterms:created xsi:type="dcterms:W3CDTF">2020-07-10T12:59:45Z</dcterms:created>
  <dcterms:modified xsi:type="dcterms:W3CDTF">2020-07-11T18:20:54Z</dcterms:modified>
</cp:coreProperties>
</file>