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kK42LZqO0wA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Qgd6MccwZ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K99ZcVi0b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 Language Practice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4589" y="4859151"/>
            <a:ext cx="3678607" cy="176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Practice time!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15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clip 4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50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friend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0065" y="2090057"/>
            <a:ext cx="5660619" cy="380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986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Practice time!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88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Clip 5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899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3726" y="2458667"/>
            <a:ext cx="4070304" cy="273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36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Practice time!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628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clip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979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Dance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2191" y="2106997"/>
            <a:ext cx="5502049" cy="369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741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Practice time!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521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Clip 1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youtu.be/kK42LZqO0wA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86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clip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102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2797" y="1985554"/>
            <a:ext cx="2818478" cy="3895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406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Practice time!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7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8475" y="2039851"/>
            <a:ext cx="5529482" cy="3985212"/>
          </a:xfrm>
        </p:spPr>
      </p:pic>
    </p:spTree>
    <p:extLst>
      <p:ext uri="{BB962C8B-B14F-4D97-AF65-F5344CB8AC3E}">
        <p14:creationId xmlns:p14="http://schemas.microsoft.com/office/powerpoint/2010/main" val="364451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Practice time!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1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Clip 2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youtu.be/sQgd6MccwZc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0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name is ______________________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3017" y="2116794"/>
            <a:ext cx="5068389" cy="3917596"/>
          </a:xfrm>
        </p:spPr>
      </p:pic>
    </p:spTree>
    <p:extLst>
      <p:ext uri="{BB962C8B-B14F-4D97-AF65-F5344CB8AC3E}">
        <p14:creationId xmlns:p14="http://schemas.microsoft.com/office/powerpoint/2010/main" val="236168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Practice time!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Clip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youtu.be/jK99ZcVi0b4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59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Alphabet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3329" y="1853754"/>
            <a:ext cx="10766630" cy="3763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84905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292</TotalTime>
  <Words>69</Words>
  <Application>Microsoft Office PowerPoint</Application>
  <PresentationFormat>Widescreen</PresentationFormat>
  <Paragraphs>25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Gill Sans MT</vt:lpstr>
      <vt:lpstr>Gallery</vt:lpstr>
      <vt:lpstr>Sign Language Practice </vt:lpstr>
      <vt:lpstr>Video Clip 1 </vt:lpstr>
      <vt:lpstr>Hello </vt:lpstr>
      <vt:lpstr>Practice time!</vt:lpstr>
      <vt:lpstr>Video Clip 2</vt:lpstr>
      <vt:lpstr>My name is ______________________ </vt:lpstr>
      <vt:lpstr>Practice time!</vt:lpstr>
      <vt:lpstr>Video Clip 3</vt:lpstr>
      <vt:lpstr>Alphabet </vt:lpstr>
      <vt:lpstr>Practice time!</vt:lpstr>
      <vt:lpstr>Video clip 4 </vt:lpstr>
      <vt:lpstr>friend</vt:lpstr>
      <vt:lpstr>Practice time!</vt:lpstr>
      <vt:lpstr>Video Clip 5 </vt:lpstr>
      <vt:lpstr>help</vt:lpstr>
      <vt:lpstr>Practice time!</vt:lpstr>
      <vt:lpstr>Video clip 6</vt:lpstr>
      <vt:lpstr>Dance</vt:lpstr>
      <vt:lpstr>Practice time!</vt:lpstr>
      <vt:lpstr>Video clip 7</vt:lpstr>
      <vt:lpstr>Dog</vt:lpstr>
      <vt:lpstr>Practice time!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Thomas</dc:creator>
  <cp:lastModifiedBy>Liz Thomas</cp:lastModifiedBy>
  <cp:revision>21</cp:revision>
  <dcterms:created xsi:type="dcterms:W3CDTF">2020-05-13T18:07:57Z</dcterms:created>
  <dcterms:modified xsi:type="dcterms:W3CDTF">2020-05-18T18:03:29Z</dcterms:modified>
</cp:coreProperties>
</file>