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4145" r:id="rId1"/>
  </p:sldMasterIdLst>
  <p:sldIdLst>
    <p:sldId id="259" r:id="rId2"/>
  </p:sldIdLst>
  <p:sldSz cx="7772400" cy="10058400"/>
  <p:notesSz cx="6858000" cy="9144000"/>
  <p:embeddedFontLst>
    <p:embeddedFont>
      <p:font typeface="Franklin Gothic Book" panose="020B0503020102020204" pitchFamily="34" charset="0"/>
      <p:regular r:id="rId3"/>
      <p:italic r:id="rId4"/>
    </p:embeddedFont>
    <p:embeddedFont>
      <p:font typeface="Calibri Light" panose="020F0302020204030204" pitchFamily="34" charset="0"/>
      <p:regular r:id="rId5"/>
      <p:italic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Franklin Gothic Heavy" panose="020B0903020102020204" pitchFamily="34" charset="0"/>
      <p:regular r:id="rId11"/>
      <p: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716DD0-2C10-452E-9269-2BEE7BB1B563}" v="4" dt="2021-01-15T17:10:44.1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180"/>
    <p:restoredTop sz="97654"/>
  </p:normalViewPr>
  <p:slideViewPr>
    <p:cSldViewPr snapToGrid="0" snapToObjects="1">
      <p:cViewPr varScale="1">
        <p:scale>
          <a:sx n="79" d="100"/>
          <a:sy n="79" d="100"/>
        </p:scale>
        <p:origin x="2712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99F7D-21A5-F94F-9B29-DBE83EABAD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550" y="1646133"/>
            <a:ext cx="5829300" cy="3501813"/>
          </a:xfrm>
        </p:spPr>
        <p:txBody>
          <a:bodyPr anchor="b"/>
          <a:lstStyle>
            <a:lvl1pPr algn="ctr">
              <a:defRPr sz="38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395B43-F8A8-C24B-8355-A7F9845E1D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1530"/>
            </a:lvl1pPr>
            <a:lvl2pPr marL="291465" indent="0" algn="ctr">
              <a:buNone/>
              <a:defRPr sz="1275"/>
            </a:lvl2pPr>
            <a:lvl3pPr marL="582930" indent="0" algn="ctr">
              <a:buNone/>
              <a:defRPr sz="1148"/>
            </a:lvl3pPr>
            <a:lvl4pPr marL="874395" indent="0" algn="ctr">
              <a:buNone/>
              <a:defRPr sz="1020"/>
            </a:lvl4pPr>
            <a:lvl5pPr marL="1165860" indent="0" algn="ctr">
              <a:buNone/>
              <a:defRPr sz="1020"/>
            </a:lvl5pPr>
            <a:lvl6pPr marL="1457325" indent="0" algn="ctr">
              <a:buNone/>
              <a:defRPr sz="1020"/>
            </a:lvl6pPr>
            <a:lvl7pPr marL="1748790" indent="0" algn="ctr">
              <a:buNone/>
              <a:defRPr sz="1020"/>
            </a:lvl7pPr>
            <a:lvl8pPr marL="2040255" indent="0" algn="ctr">
              <a:buNone/>
              <a:defRPr sz="1020"/>
            </a:lvl8pPr>
            <a:lvl9pPr marL="2331720" indent="0" algn="ctr">
              <a:buNone/>
              <a:defRPr sz="10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602E5B-ACA5-0845-92D3-A695CAC2C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959A3-6B1F-AA49-9144-D0BFA2DFC0AE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0C4F6-0AF3-B943-8E17-FD8F2D3BA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003532-F934-664C-87DF-2B30F4D3E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E2F70-17B2-8D4F-8ABA-32F5E1671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582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51021-1837-A04C-94D7-CF373A94C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79DC27-80EB-AE4F-8115-D7BBAC037C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68F234-C69A-624A-8C37-F8376EB90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959A3-6B1F-AA49-9144-D0BFA2DFC0AE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0867A-727C-8B48-8476-6D54E2517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7A34E-94DD-AD4A-888F-4B4168E41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E2F70-17B2-8D4F-8ABA-32F5E1671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87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F34681-6850-AE4B-9CE4-D8D06395FA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C389B7-B8B2-5F4D-AA73-E90391DF62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FA211-3A4F-9344-A03D-16C4D0EBF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959A3-6B1F-AA49-9144-D0BFA2DFC0AE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F88FE8-1AC3-5F40-8E66-48511285A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9BF9-CAD9-714F-B09C-9C25AEA7B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E2F70-17B2-8D4F-8ABA-32F5E1671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612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76B8A-D293-E64A-8D09-911A088E2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D27FB-AAA9-584F-8FC6-80EA6C1388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27D0D8-C305-FA49-A9B9-20E6F50AB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959A3-6B1F-AA49-9144-D0BFA2DFC0AE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566C4C-2930-D84D-B1B0-5110F2566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9D7CCC-6E95-0140-89C2-296F5651C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E2F70-17B2-8D4F-8ABA-32F5E1671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383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006F9-FA17-6442-9E11-1EA1176C3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04" y="2507617"/>
            <a:ext cx="6703695" cy="4184014"/>
          </a:xfrm>
        </p:spPr>
        <p:txBody>
          <a:bodyPr anchor="b"/>
          <a:lstStyle>
            <a:lvl1pPr>
              <a:defRPr sz="38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1A0FAB-5E56-1847-BB7B-3129147CF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04" y="6731213"/>
            <a:ext cx="6703695" cy="2200274"/>
          </a:xfrm>
        </p:spPr>
        <p:txBody>
          <a:bodyPr/>
          <a:lstStyle>
            <a:lvl1pPr marL="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1pPr>
            <a:lvl2pPr marL="291465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2pPr>
            <a:lvl3pPr marL="582930" indent="0">
              <a:buNone/>
              <a:defRPr sz="1148">
                <a:solidFill>
                  <a:schemeClr val="tx1">
                    <a:tint val="75000"/>
                  </a:schemeClr>
                </a:solidFill>
              </a:defRPr>
            </a:lvl3pPr>
            <a:lvl4pPr marL="87439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4pPr>
            <a:lvl5pPr marL="116586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5pPr>
            <a:lvl6pPr marL="145732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6pPr>
            <a:lvl7pPr marL="174879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7pPr>
            <a:lvl8pPr marL="204025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8pPr>
            <a:lvl9pPr marL="233172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B60D64-4508-CB4C-ACF9-34EDA5D2C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959A3-6B1F-AA49-9144-D0BFA2DFC0AE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12398-2344-2A44-8465-320B65126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791D99-1C22-1D4E-8FD6-144585A62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E2F70-17B2-8D4F-8ABA-32F5E1671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662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CAD1C-BB09-FB4A-B24F-7D2106644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D91E2-4B04-D14C-A21C-811FF283CB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EFF224-9E2A-CF4D-9843-62B9D6438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0B40C5-61A0-864B-91EE-007B4EEFA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959A3-6B1F-AA49-9144-D0BFA2DFC0AE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45B114-DFE0-1941-AD22-6AB0B6C76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F0805D-6F0A-7840-B9E9-3614A7C39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E2F70-17B2-8D4F-8ABA-32F5E1671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169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76790-4AA8-EE40-A204-79412E15A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65" y="535517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F14241-BD73-1D4B-9C2E-8F77E65EDF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5365" y="2465706"/>
            <a:ext cx="3288089" cy="1208404"/>
          </a:xfrm>
        </p:spPr>
        <p:txBody>
          <a:bodyPr anchor="b"/>
          <a:lstStyle>
            <a:lvl1pPr marL="0" indent="0">
              <a:buNone/>
              <a:defRPr sz="1530" b="1"/>
            </a:lvl1pPr>
            <a:lvl2pPr marL="291465" indent="0">
              <a:buNone/>
              <a:defRPr sz="1275" b="1"/>
            </a:lvl2pPr>
            <a:lvl3pPr marL="582930" indent="0">
              <a:buNone/>
              <a:defRPr sz="1148" b="1"/>
            </a:lvl3pPr>
            <a:lvl4pPr marL="874395" indent="0">
              <a:buNone/>
              <a:defRPr sz="1020" b="1"/>
            </a:lvl4pPr>
            <a:lvl5pPr marL="1165860" indent="0">
              <a:buNone/>
              <a:defRPr sz="1020" b="1"/>
            </a:lvl5pPr>
            <a:lvl6pPr marL="1457325" indent="0">
              <a:buNone/>
              <a:defRPr sz="1020" b="1"/>
            </a:lvl6pPr>
            <a:lvl7pPr marL="1748790" indent="0">
              <a:buNone/>
              <a:defRPr sz="1020" b="1"/>
            </a:lvl7pPr>
            <a:lvl8pPr marL="2040255" indent="0">
              <a:buNone/>
              <a:defRPr sz="1020" b="1"/>
            </a:lvl8pPr>
            <a:lvl9pPr marL="2331720" indent="0">
              <a:buNone/>
              <a:defRPr sz="10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BF7D23-3E7B-8E44-AA9B-A65D093B95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5365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EBF28C-CE54-9E44-AFDA-626AA0ED2C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1530" b="1"/>
            </a:lvl1pPr>
            <a:lvl2pPr marL="291465" indent="0">
              <a:buNone/>
              <a:defRPr sz="1275" b="1"/>
            </a:lvl2pPr>
            <a:lvl3pPr marL="582930" indent="0">
              <a:buNone/>
              <a:defRPr sz="1148" b="1"/>
            </a:lvl3pPr>
            <a:lvl4pPr marL="874395" indent="0">
              <a:buNone/>
              <a:defRPr sz="1020" b="1"/>
            </a:lvl4pPr>
            <a:lvl5pPr marL="1165860" indent="0">
              <a:buNone/>
              <a:defRPr sz="1020" b="1"/>
            </a:lvl5pPr>
            <a:lvl6pPr marL="1457325" indent="0">
              <a:buNone/>
              <a:defRPr sz="1020" b="1"/>
            </a:lvl6pPr>
            <a:lvl7pPr marL="1748790" indent="0">
              <a:buNone/>
              <a:defRPr sz="1020" b="1"/>
            </a:lvl7pPr>
            <a:lvl8pPr marL="2040255" indent="0">
              <a:buNone/>
              <a:defRPr sz="1020" b="1"/>
            </a:lvl8pPr>
            <a:lvl9pPr marL="2331720" indent="0">
              <a:buNone/>
              <a:defRPr sz="10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970520-CC90-EC44-8E3D-14332E5296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2CAB09-A431-A146-A752-C26D51AE3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959A3-6B1F-AA49-9144-D0BFA2DFC0AE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16077F-50AE-E541-BA2E-BDAABCF9B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5708AD-678B-FE4A-B9F1-CE6CA1794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E2F70-17B2-8D4F-8ABA-32F5E1671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821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75142-6507-9E42-90B8-5A0B98FDD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192B5F-D1DD-F240-BAF5-6BF349527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959A3-6B1F-AA49-9144-D0BFA2DFC0AE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47F4AD-B4AC-4348-AE64-2F2E33415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4031D2-1721-FA46-9480-212C45FAE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E2F70-17B2-8D4F-8ABA-32F5E1671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00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702AF4-1B44-7647-A1FC-0AC3B97AC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959A3-6B1F-AA49-9144-D0BFA2DFC0AE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C7CB3B-008C-184E-9BEE-68594E600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223908-F9FD-004C-A9F0-C5F6F0701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E2F70-17B2-8D4F-8ABA-32F5E1671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836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54C2E-1AEF-ED40-B11C-8DFB3BABE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0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9DFD7-8AA6-ED4B-ABD0-CB1F844B6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4282" y="1448224"/>
            <a:ext cx="3934778" cy="7147983"/>
          </a:xfrm>
        </p:spPr>
        <p:txBody>
          <a:bodyPr/>
          <a:lstStyle>
            <a:lvl1pPr>
              <a:defRPr sz="2040"/>
            </a:lvl1pPr>
            <a:lvl2pPr>
              <a:defRPr sz="1785"/>
            </a:lvl2pPr>
            <a:lvl3pPr>
              <a:defRPr sz="1530"/>
            </a:lvl3pPr>
            <a:lvl4pPr>
              <a:defRPr sz="1275"/>
            </a:lvl4pPr>
            <a:lvl5pPr>
              <a:defRPr sz="1275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8F24AF-0C1C-EF43-99EC-0A0EC9BDE9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020"/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AFFED0-825A-C04B-BF50-00BDEC42D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959A3-6B1F-AA49-9144-D0BFA2DFC0AE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773BC1-8558-574A-B649-6DC08F6A7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7F6128-2661-1F41-84FF-CEBD05378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E2F70-17B2-8D4F-8ABA-32F5E1671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846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5EB49-945C-DA41-9ABB-BED48857A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0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CEB182-1735-2649-B220-8229EB7A51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04282" y="1448224"/>
            <a:ext cx="3934778" cy="7147983"/>
          </a:xfrm>
        </p:spPr>
        <p:txBody>
          <a:bodyPr/>
          <a:lstStyle>
            <a:lvl1pPr marL="0" indent="0">
              <a:buNone/>
              <a:defRPr sz="2040"/>
            </a:lvl1pPr>
            <a:lvl2pPr marL="291465" indent="0">
              <a:buNone/>
              <a:defRPr sz="1785"/>
            </a:lvl2pPr>
            <a:lvl3pPr marL="582930" indent="0">
              <a:buNone/>
              <a:defRPr sz="1530"/>
            </a:lvl3pPr>
            <a:lvl4pPr marL="874395" indent="0">
              <a:buNone/>
              <a:defRPr sz="1275"/>
            </a:lvl4pPr>
            <a:lvl5pPr marL="1165860" indent="0">
              <a:buNone/>
              <a:defRPr sz="1275"/>
            </a:lvl5pPr>
            <a:lvl6pPr marL="1457325" indent="0">
              <a:buNone/>
              <a:defRPr sz="1275"/>
            </a:lvl6pPr>
            <a:lvl7pPr marL="1748790" indent="0">
              <a:buNone/>
              <a:defRPr sz="1275"/>
            </a:lvl7pPr>
            <a:lvl8pPr marL="2040255" indent="0">
              <a:buNone/>
              <a:defRPr sz="1275"/>
            </a:lvl8pPr>
            <a:lvl9pPr marL="2331720" indent="0">
              <a:buNone/>
              <a:defRPr sz="127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D9D31B-1E59-3A4A-B6BB-B856FD43BA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020"/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02BA46-8BD0-BB47-9F63-A577B1B3B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959A3-6B1F-AA49-9144-D0BFA2DFC0AE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5D8870-2BCD-D340-AF54-3899F4F40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CF0E26-123D-894E-AB2D-30BB0DADF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E2F70-17B2-8D4F-8ABA-32F5E1671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874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49492A-B6AC-DD44-A84B-180C29CAB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53" y="535517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6CB814-5E10-AF41-94B6-A9F2E00840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1E8BE9-8985-2E45-AF97-D79BD0A5E0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4353" y="9322647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959A3-6B1F-AA49-9144-D0BFA2DFC0AE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A8C8C6-2C7E-4042-82A5-8082B0FB0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4608" y="9322647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D9718-238B-3D49-9878-2EDEEDDD59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89258" y="9322647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E2F70-17B2-8D4F-8ABA-32F5E1671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87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6" r:id="rId1"/>
    <p:sldLayoutId id="2147484147" r:id="rId2"/>
    <p:sldLayoutId id="2147484148" r:id="rId3"/>
    <p:sldLayoutId id="2147484149" r:id="rId4"/>
    <p:sldLayoutId id="2147484150" r:id="rId5"/>
    <p:sldLayoutId id="2147484151" r:id="rId6"/>
    <p:sldLayoutId id="2147484152" r:id="rId7"/>
    <p:sldLayoutId id="2147484153" r:id="rId8"/>
    <p:sldLayoutId id="2147484154" r:id="rId9"/>
    <p:sldLayoutId id="2147484155" r:id="rId10"/>
    <p:sldLayoutId id="2147484156" r:id="rId11"/>
  </p:sldLayoutIdLst>
  <p:txStyles>
    <p:titleStyle>
      <a:lvl1pPr algn="l" defTabSz="582930" rtl="0" eaLnBrk="1" latinLnBrk="0" hangingPunct="1">
        <a:lnSpc>
          <a:spcPct val="90000"/>
        </a:lnSpc>
        <a:spcBef>
          <a:spcPct val="0"/>
        </a:spcBef>
        <a:buNone/>
        <a:defRPr sz="28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5733" indent="-145733" algn="l" defTabSz="58293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1785" kern="1200">
          <a:solidFill>
            <a:schemeClr val="tx1"/>
          </a:solidFill>
          <a:latin typeface="+mn-lt"/>
          <a:ea typeface="+mn-ea"/>
          <a:cs typeface="+mn-cs"/>
        </a:defRPr>
      </a:lvl1pPr>
      <a:lvl2pPr marL="43719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2866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02012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31159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60305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89452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598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745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46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293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39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32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879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025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roup 99">
            <a:extLst>
              <a:ext uri="{FF2B5EF4-FFF2-40B4-BE49-F238E27FC236}">
                <a16:creationId xmlns:a16="http://schemas.microsoft.com/office/drawing/2014/main" id="{0D728046-2ED0-0E47-AB62-014FE151A100}"/>
              </a:ext>
            </a:extLst>
          </p:cNvPr>
          <p:cNvGrpSpPr/>
          <p:nvPr/>
        </p:nvGrpSpPr>
        <p:grpSpPr>
          <a:xfrm flipH="1" flipV="1">
            <a:off x="0" y="-565750"/>
            <a:ext cx="7800514" cy="1615467"/>
            <a:chOff x="-29560" y="3947539"/>
            <a:chExt cx="12236101" cy="2534066"/>
          </a:xfrm>
          <a:solidFill>
            <a:srgbClr val="7030A0"/>
          </a:solidFill>
        </p:grpSpPr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75177AFF-D3C9-B347-8D65-8B52978BDA54}"/>
                </a:ext>
              </a:extLst>
            </p:cNvPr>
            <p:cNvCxnSpPr>
              <a:cxnSpLocks/>
              <a:stCxn id="164" idx="7"/>
              <a:endCxn id="162" idx="2"/>
            </p:cNvCxnSpPr>
            <p:nvPr userDrawn="1"/>
          </p:nvCxnSpPr>
          <p:spPr>
            <a:xfrm flipV="1">
              <a:off x="1154476" y="4383308"/>
              <a:ext cx="1341801" cy="1081105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74E7E1AD-7F0A-5E40-B4A1-DFE9839717E3}"/>
                </a:ext>
              </a:extLst>
            </p:cNvPr>
            <p:cNvCxnSpPr>
              <a:cxnSpLocks/>
              <a:stCxn id="162" idx="4"/>
              <a:endCxn id="184" idx="1"/>
            </p:cNvCxnSpPr>
            <p:nvPr userDrawn="1"/>
          </p:nvCxnSpPr>
          <p:spPr>
            <a:xfrm>
              <a:off x="2599299" y="4437452"/>
              <a:ext cx="263766" cy="806146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A2706194-DB39-464E-A15F-DB33AB719B6C}"/>
                </a:ext>
              </a:extLst>
            </p:cNvPr>
            <p:cNvCxnSpPr>
              <a:cxnSpLocks/>
              <a:stCxn id="167" idx="2"/>
              <a:endCxn id="182" idx="6"/>
            </p:cNvCxnSpPr>
            <p:nvPr userDrawn="1"/>
          </p:nvCxnSpPr>
          <p:spPr>
            <a:xfrm flipH="1" flipV="1">
              <a:off x="2931675" y="5825521"/>
              <a:ext cx="758638" cy="304444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0D8F398F-71C3-FC4E-9A5E-615B6D506385}"/>
                </a:ext>
              </a:extLst>
            </p:cNvPr>
            <p:cNvCxnSpPr>
              <a:cxnSpLocks/>
              <a:stCxn id="184" idx="5"/>
              <a:endCxn id="167" idx="1"/>
            </p:cNvCxnSpPr>
            <p:nvPr userDrawn="1"/>
          </p:nvCxnSpPr>
          <p:spPr>
            <a:xfrm>
              <a:off x="2940655" y="5321188"/>
              <a:ext cx="775060" cy="747451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9B90BA35-AD4E-9B4F-85B9-05AF2A15EFE5}"/>
                </a:ext>
              </a:extLst>
            </p:cNvPr>
            <p:cNvCxnSpPr>
              <a:cxnSpLocks/>
              <a:stCxn id="162" idx="5"/>
              <a:endCxn id="183" idx="1"/>
            </p:cNvCxnSpPr>
            <p:nvPr userDrawn="1"/>
          </p:nvCxnSpPr>
          <p:spPr>
            <a:xfrm>
              <a:off x="2647708" y="4397155"/>
              <a:ext cx="986172" cy="815850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B43A9B32-D91D-0E4D-BF97-3A2AED9D7BCE}"/>
                </a:ext>
              </a:extLst>
            </p:cNvPr>
            <p:cNvCxnSpPr>
              <a:cxnSpLocks/>
              <a:stCxn id="167" idx="0"/>
              <a:endCxn id="183" idx="4"/>
            </p:cNvCxnSpPr>
            <p:nvPr userDrawn="1"/>
          </p:nvCxnSpPr>
          <p:spPr>
            <a:xfrm flipH="1" flipV="1">
              <a:off x="3672675" y="5306664"/>
              <a:ext cx="104366" cy="736573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EE11D0BD-A062-A24D-8FEA-36839CE20E7C}"/>
                </a:ext>
              </a:extLst>
            </p:cNvPr>
            <p:cNvCxnSpPr>
              <a:cxnSpLocks/>
              <a:stCxn id="184" idx="3"/>
              <a:endCxn id="182" idx="0"/>
            </p:cNvCxnSpPr>
            <p:nvPr userDrawn="1"/>
          </p:nvCxnSpPr>
          <p:spPr>
            <a:xfrm flipH="1">
              <a:off x="2849379" y="5321188"/>
              <a:ext cx="13686" cy="422037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9A9566B-A415-844C-9BB2-CF51800636A1}"/>
                </a:ext>
              </a:extLst>
            </p:cNvPr>
            <p:cNvCxnSpPr>
              <a:cxnSpLocks/>
              <a:stCxn id="162" idx="6"/>
              <a:endCxn id="169" idx="1"/>
            </p:cNvCxnSpPr>
            <p:nvPr userDrawn="1"/>
          </p:nvCxnSpPr>
          <p:spPr>
            <a:xfrm>
              <a:off x="2653443" y="4334430"/>
              <a:ext cx="2141528" cy="181047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C773E572-9FF9-934F-82C4-036A78468AA7}"/>
                </a:ext>
              </a:extLst>
            </p:cNvPr>
            <p:cNvCxnSpPr>
              <a:cxnSpLocks/>
              <a:stCxn id="167" idx="7"/>
              <a:endCxn id="169" idx="3"/>
            </p:cNvCxnSpPr>
            <p:nvPr userDrawn="1"/>
          </p:nvCxnSpPr>
          <p:spPr>
            <a:xfrm flipV="1">
              <a:off x="3838367" y="4631861"/>
              <a:ext cx="956604" cy="1436778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ED8A62D1-8706-9D4F-BD22-6A0DCB4A6B8E}"/>
                </a:ext>
              </a:extLst>
            </p:cNvPr>
            <p:cNvCxnSpPr>
              <a:cxnSpLocks/>
              <a:stCxn id="184" idx="6"/>
              <a:endCxn id="183" idx="2"/>
            </p:cNvCxnSpPr>
            <p:nvPr userDrawn="1"/>
          </p:nvCxnSpPr>
          <p:spPr>
            <a:xfrm flipV="1">
              <a:off x="2956724" y="5251800"/>
              <a:ext cx="661087" cy="30593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8BBEA3F1-87AE-E94A-8487-8DBB0E614BC8}"/>
                </a:ext>
              </a:extLst>
            </p:cNvPr>
            <p:cNvCxnSpPr>
              <a:cxnSpLocks/>
              <a:stCxn id="166" idx="0"/>
              <a:endCxn id="182" idx="4"/>
            </p:cNvCxnSpPr>
            <p:nvPr userDrawn="1"/>
          </p:nvCxnSpPr>
          <p:spPr>
            <a:xfrm flipV="1">
              <a:off x="2774163" y="5907817"/>
              <a:ext cx="75216" cy="373669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5796FC99-B3D3-1949-8888-EED39BD7B488}"/>
                </a:ext>
              </a:extLst>
            </p:cNvPr>
            <p:cNvCxnSpPr>
              <a:cxnSpLocks/>
              <a:stCxn id="183" idx="6"/>
              <a:endCxn id="169" idx="2"/>
            </p:cNvCxnSpPr>
            <p:nvPr userDrawn="1"/>
          </p:nvCxnSpPr>
          <p:spPr>
            <a:xfrm flipV="1">
              <a:off x="3727539" y="4573669"/>
              <a:ext cx="1043328" cy="678131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A9C69D98-A42D-C44E-8909-783D166EE555}"/>
                </a:ext>
              </a:extLst>
            </p:cNvPr>
            <p:cNvCxnSpPr>
              <a:cxnSpLocks/>
              <a:stCxn id="168" idx="7"/>
              <a:endCxn id="169" idx="4"/>
            </p:cNvCxnSpPr>
            <p:nvPr userDrawn="1"/>
          </p:nvCxnSpPr>
          <p:spPr>
            <a:xfrm flipV="1">
              <a:off x="4614954" y="4655965"/>
              <a:ext cx="238209" cy="1275456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F849EE89-FB7C-224E-BA35-0001CDF7DF19}"/>
                </a:ext>
              </a:extLst>
            </p:cNvPr>
            <p:cNvCxnSpPr>
              <a:cxnSpLocks/>
              <a:stCxn id="171" idx="1"/>
              <a:endCxn id="169" idx="5"/>
            </p:cNvCxnSpPr>
            <p:nvPr userDrawn="1"/>
          </p:nvCxnSpPr>
          <p:spPr>
            <a:xfrm flipH="1" flipV="1">
              <a:off x="4911355" y="4631861"/>
              <a:ext cx="733023" cy="1378863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B6B2188E-FDD5-F148-8FC0-239185E3CEBC}"/>
                </a:ext>
              </a:extLst>
            </p:cNvPr>
            <p:cNvCxnSpPr>
              <a:cxnSpLocks/>
              <a:stCxn id="171" idx="0"/>
              <a:endCxn id="170" idx="4"/>
            </p:cNvCxnSpPr>
            <p:nvPr userDrawn="1"/>
          </p:nvCxnSpPr>
          <p:spPr>
            <a:xfrm flipH="1" flipV="1">
              <a:off x="5674058" y="5247253"/>
              <a:ext cx="9115" cy="747402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3F8D9528-C023-4F4B-BA27-5ED4F1716B1E}"/>
                </a:ext>
              </a:extLst>
            </p:cNvPr>
            <p:cNvCxnSpPr>
              <a:cxnSpLocks/>
              <a:stCxn id="170" idx="2"/>
              <a:endCxn id="169" idx="6"/>
            </p:cNvCxnSpPr>
            <p:nvPr userDrawn="1"/>
          </p:nvCxnSpPr>
          <p:spPr>
            <a:xfrm flipH="1" flipV="1">
              <a:off x="4935459" y="4573669"/>
              <a:ext cx="656303" cy="591288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84002C92-47F1-3446-8513-D5B09E1C9A63}"/>
                </a:ext>
              </a:extLst>
            </p:cNvPr>
            <p:cNvCxnSpPr>
              <a:cxnSpLocks/>
              <a:stCxn id="170" idx="7"/>
              <a:endCxn id="178" idx="2"/>
            </p:cNvCxnSpPr>
            <p:nvPr userDrawn="1"/>
          </p:nvCxnSpPr>
          <p:spPr>
            <a:xfrm flipV="1">
              <a:off x="5732250" y="4002403"/>
              <a:ext cx="1767242" cy="1104362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16B70D14-432B-B644-9A63-53E0F643858B}"/>
                </a:ext>
              </a:extLst>
            </p:cNvPr>
            <p:cNvCxnSpPr>
              <a:cxnSpLocks/>
              <a:stCxn id="170" idx="6"/>
              <a:endCxn id="177" idx="2"/>
            </p:cNvCxnSpPr>
            <p:nvPr userDrawn="1"/>
          </p:nvCxnSpPr>
          <p:spPr>
            <a:xfrm>
              <a:off x="5756354" y="5164957"/>
              <a:ext cx="987741" cy="69380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FA0A33C3-36EA-C448-A510-4FA3EBA5C0C3}"/>
                </a:ext>
              </a:extLst>
            </p:cNvPr>
            <p:cNvCxnSpPr>
              <a:cxnSpLocks/>
              <a:stCxn id="177" idx="7"/>
              <a:endCxn id="178" idx="3"/>
            </p:cNvCxnSpPr>
            <p:nvPr userDrawn="1"/>
          </p:nvCxnSpPr>
          <p:spPr>
            <a:xfrm flipV="1">
              <a:off x="6884583" y="4041198"/>
              <a:ext cx="630978" cy="1134947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C8B4A124-622C-3F41-8854-4C44000D5133}"/>
                </a:ext>
              </a:extLst>
            </p:cNvPr>
            <p:cNvCxnSpPr>
              <a:cxnSpLocks/>
              <a:stCxn id="163" idx="0"/>
              <a:endCxn id="162" idx="3"/>
            </p:cNvCxnSpPr>
            <p:nvPr userDrawn="1"/>
          </p:nvCxnSpPr>
          <p:spPr>
            <a:xfrm flipV="1">
              <a:off x="2095501" y="4431717"/>
              <a:ext cx="441073" cy="1149940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2A24BCB3-65A1-804C-8456-B59127235ADA}"/>
                </a:ext>
              </a:extLst>
            </p:cNvPr>
            <p:cNvCxnSpPr>
              <a:cxnSpLocks/>
              <a:stCxn id="182" idx="2"/>
              <a:endCxn id="163" idx="6"/>
            </p:cNvCxnSpPr>
            <p:nvPr userDrawn="1"/>
          </p:nvCxnSpPr>
          <p:spPr>
            <a:xfrm flipH="1" flipV="1">
              <a:off x="2182229" y="5668385"/>
              <a:ext cx="584854" cy="157136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2A4B0E08-2DC8-7D4E-AB04-DC277AF19F2F}"/>
                </a:ext>
              </a:extLst>
            </p:cNvPr>
            <p:cNvCxnSpPr>
              <a:cxnSpLocks/>
              <a:stCxn id="166" idx="1"/>
              <a:endCxn id="163" idx="5"/>
            </p:cNvCxnSpPr>
            <p:nvPr userDrawn="1"/>
          </p:nvCxnSpPr>
          <p:spPr>
            <a:xfrm flipH="1" flipV="1">
              <a:off x="2156827" y="5729711"/>
              <a:ext cx="559144" cy="575879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580D550F-3860-CF4F-94E6-A1A4E5C6BFF0}"/>
                </a:ext>
              </a:extLst>
            </p:cNvPr>
            <p:cNvCxnSpPr>
              <a:cxnSpLocks/>
              <a:stCxn id="165" idx="7"/>
              <a:endCxn id="163" idx="3"/>
            </p:cNvCxnSpPr>
            <p:nvPr userDrawn="1"/>
          </p:nvCxnSpPr>
          <p:spPr>
            <a:xfrm flipV="1">
              <a:off x="1478954" y="5729711"/>
              <a:ext cx="555221" cy="442939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27AEEA78-BFD7-C344-90C0-BC8D969ACE07}"/>
                </a:ext>
              </a:extLst>
            </p:cNvPr>
            <p:cNvCxnSpPr>
              <a:cxnSpLocks/>
              <a:stCxn id="164" idx="6"/>
              <a:endCxn id="163" idx="2"/>
            </p:cNvCxnSpPr>
            <p:nvPr userDrawn="1"/>
          </p:nvCxnSpPr>
          <p:spPr>
            <a:xfrm>
              <a:off x="1178580" y="5522605"/>
              <a:ext cx="830193" cy="145780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2FE0102C-8156-724E-894C-652B9A084433}"/>
                </a:ext>
              </a:extLst>
            </p:cNvPr>
            <p:cNvCxnSpPr>
              <a:cxnSpLocks/>
              <a:stCxn id="187" idx="7"/>
              <a:endCxn id="164" idx="3"/>
            </p:cNvCxnSpPr>
            <p:nvPr userDrawn="1"/>
          </p:nvCxnSpPr>
          <p:spPr>
            <a:xfrm flipV="1">
              <a:off x="403987" y="5580797"/>
              <a:ext cx="634105" cy="554833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A0251A9E-0A56-2243-AB66-74FAC4949785}"/>
                </a:ext>
              </a:extLst>
            </p:cNvPr>
            <p:cNvCxnSpPr>
              <a:cxnSpLocks/>
              <a:stCxn id="187" idx="6"/>
              <a:endCxn id="165" idx="2"/>
            </p:cNvCxnSpPr>
            <p:nvPr userDrawn="1"/>
          </p:nvCxnSpPr>
          <p:spPr>
            <a:xfrm>
              <a:off x="420056" y="6174425"/>
              <a:ext cx="965239" cy="37020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6952CACB-19C8-6D42-8C64-34AA8E23543C}"/>
                </a:ext>
              </a:extLst>
            </p:cNvPr>
            <p:cNvCxnSpPr>
              <a:cxnSpLocks/>
              <a:stCxn id="187" idx="5"/>
            </p:cNvCxnSpPr>
            <p:nvPr userDrawn="1"/>
          </p:nvCxnSpPr>
          <p:spPr>
            <a:xfrm>
              <a:off x="403987" y="6213220"/>
              <a:ext cx="160004" cy="150562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D467636F-124D-E64E-B545-802C15CB7AF8}"/>
                </a:ext>
              </a:extLst>
            </p:cNvPr>
            <p:cNvCxnSpPr>
              <a:cxnSpLocks/>
              <a:stCxn id="165" idx="4"/>
            </p:cNvCxnSpPr>
            <p:nvPr/>
          </p:nvCxnSpPr>
          <p:spPr>
            <a:xfrm flipH="1">
              <a:off x="1440159" y="6266309"/>
              <a:ext cx="0" cy="120046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51F2B2A6-4DFB-E047-A230-B755FF371B07}"/>
                </a:ext>
              </a:extLst>
            </p:cNvPr>
            <p:cNvCxnSpPr>
              <a:cxnSpLocks/>
              <a:stCxn id="165" idx="6"/>
              <a:endCxn id="166" idx="2"/>
            </p:cNvCxnSpPr>
            <p:nvPr userDrawn="1"/>
          </p:nvCxnSpPr>
          <p:spPr>
            <a:xfrm>
              <a:off x="1495023" y="6211445"/>
              <a:ext cx="1196844" cy="152337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13E691B7-C7B5-4A47-A633-0195E0A53DFA}"/>
                </a:ext>
              </a:extLst>
            </p:cNvPr>
            <p:cNvCxnSpPr>
              <a:cxnSpLocks/>
              <a:stCxn id="166" idx="6"/>
              <a:endCxn id="167" idx="3"/>
            </p:cNvCxnSpPr>
            <p:nvPr userDrawn="1"/>
          </p:nvCxnSpPr>
          <p:spPr>
            <a:xfrm flipV="1">
              <a:off x="2856459" y="6191291"/>
              <a:ext cx="859256" cy="172491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FE04A3DC-AF2F-164D-A6F7-A77D56387A30}"/>
                </a:ext>
              </a:extLst>
            </p:cNvPr>
            <p:cNvCxnSpPr>
              <a:cxnSpLocks/>
              <a:stCxn id="168" idx="2"/>
              <a:endCxn id="167" idx="6"/>
            </p:cNvCxnSpPr>
            <p:nvPr userDrawn="1"/>
          </p:nvCxnSpPr>
          <p:spPr>
            <a:xfrm flipH="1">
              <a:off x="3863769" y="5970216"/>
              <a:ext cx="657526" cy="159749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4BAA363D-788E-6A4D-9E94-FE4C099916DB}"/>
                </a:ext>
              </a:extLst>
            </p:cNvPr>
            <p:cNvCxnSpPr>
              <a:cxnSpLocks/>
              <a:endCxn id="167" idx="5"/>
            </p:cNvCxnSpPr>
            <p:nvPr userDrawn="1"/>
          </p:nvCxnSpPr>
          <p:spPr>
            <a:xfrm flipH="1" flipV="1">
              <a:off x="3838367" y="6191291"/>
              <a:ext cx="345583" cy="240927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5628EE0C-B777-B647-9924-B58428668F13}"/>
                </a:ext>
              </a:extLst>
            </p:cNvPr>
            <p:cNvCxnSpPr>
              <a:cxnSpLocks/>
              <a:endCxn id="167" idx="4"/>
            </p:cNvCxnSpPr>
            <p:nvPr userDrawn="1"/>
          </p:nvCxnSpPr>
          <p:spPr>
            <a:xfrm flipV="1">
              <a:off x="3690313" y="6216693"/>
              <a:ext cx="86728" cy="205281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BF2E2EDC-2EC5-D843-92E1-E624E2CA0CFA}"/>
                </a:ext>
              </a:extLst>
            </p:cNvPr>
            <p:cNvCxnSpPr>
              <a:cxnSpLocks/>
              <a:endCxn id="168" idx="4"/>
            </p:cNvCxnSpPr>
            <p:nvPr userDrawn="1"/>
          </p:nvCxnSpPr>
          <p:spPr>
            <a:xfrm flipH="1" flipV="1">
              <a:off x="4576159" y="6025080"/>
              <a:ext cx="117184" cy="366892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ACFCFE7B-D5EC-A84C-A801-40A787CEFCBF}"/>
                </a:ext>
              </a:extLst>
            </p:cNvPr>
            <p:cNvCxnSpPr>
              <a:cxnSpLocks/>
              <a:stCxn id="171" idx="2"/>
              <a:endCxn id="168" idx="6"/>
            </p:cNvCxnSpPr>
            <p:nvPr userDrawn="1"/>
          </p:nvCxnSpPr>
          <p:spPr>
            <a:xfrm flipH="1" flipV="1">
              <a:off x="4631023" y="5970216"/>
              <a:ext cx="997286" cy="79303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1C4ECA48-FFBF-EB4A-8508-67660ECA28D4}"/>
                </a:ext>
              </a:extLst>
            </p:cNvPr>
            <p:cNvCxnSpPr>
              <a:cxnSpLocks/>
              <a:stCxn id="171" idx="4"/>
            </p:cNvCxnSpPr>
            <p:nvPr userDrawn="1"/>
          </p:nvCxnSpPr>
          <p:spPr>
            <a:xfrm flipH="1">
              <a:off x="5683173" y="6104383"/>
              <a:ext cx="0" cy="259399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5F55A38F-5430-3F4E-A259-B6DE6DE5308E}"/>
                </a:ext>
              </a:extLst>
            </p:cNvPr>
            <p:cNvCxnSpPr>
              <a:cxnSpLocks/>
              <a:stCxn id="172" idx="3"/>
            </p:cNvCxnSpPr>
            <p:nvPr userDrawn="1"/>
          </p:nvCxnSpPr>
          <p:spPr>
            <a:xfrm flipH="1">
              <a:off x="6499429" y="6176101"/>
              <a:ext cx="221877" cy="256117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AF2F7B05-1FF3-DF4E-A507-D4E27C2F004A}"/>
                </a:ext>
              </a:extLst>
            </p:cNvPr>
            <p:cNvCxnSpPr>
              <a:cxnSpLocks/>
              <a:stCxn id="172" idx="2"/>
              <a:endCxn id="171" idx="6"/>
            </p:cNvCxnSpPr>
            <p:nvPr userDrawn="1"/>
          </p:nvCxnSpPr>
          <p:spPr>
            <a:xfrm flipH="1" flipV="1">
              <a:off x="5738037" y="6049519"/>
              <a:ext cx="959165" cy="68390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81B40274-995F-3045-A457-9FCE37CB135D}"/>
                </a:ext>
              </a:extLst>
            </p:cNvPr>
            <p:cNvCxnSpPr>
              <a:cxnSpLocks/>
              <a:stCxn id="177" idx="4"/>
              <a:endCxn id="172" idx="0"/>
            </p:cNvCxnSpPr>
            <p:nvPr userDrawn="1"/>
          </p:nvCxnSpPr>
          <p:spPr>
            <a:xfrm flipH="1">
              <a:off x="6779498" y="5316633"/>
              <a:ext cx="46893" cy="718980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34C22320-CB05-734D-9C5A-447E8810EB8A}"/>
                </a:ext>
              </a:extLst>
            </p:cNvPr>
            <p:cNvCxnSpPr>
              <a:cxnSpLocks/>
              <a:stCxn id="176" idx="3"/>
              <a:endCxn id="172" idx="7"/>
            </p:cNvCxnSpPr>
            <p:nvPr userDrawn="1"/>
          </p:nvCxnSpPr>
          <p:spPr>
            <a:xfrm flipH="1">
              <a:off x="6837690" y="5582534"/>
              <a:ext cx="1155341" cy="477183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8B195070-9D7F-1549-9D81-A897A4DF73F2}"/>
                </a:ext>
              </a:extLst>
            </p:cNvPr>
            <p:cNvCxnSpPr>
              <a:cxnSpLocks/>
              <a:stCxn id="176" idx="2"/>
              <a:endCxn id="177" idx="6"/>
            </p:cNvCxnSpPr>
            <p:nvPr userDrawn="1"/>
          </p:nvCxnSpPr>
          <p:spPr>
            <a:xfrm flipH="1" flipV="1">
              <a:off x="6908687" y="5234337"/>
              <a:ext cx="1071865" cy="286458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B74E8DB0-CE34-CC42-9FD0-A04DF6413B48}"/>
                </a:ext>
              </a:extLst>
            </p:cNvPr>
            <p:cNvCxnSpPr>
              <a:cxnSpLocks/>
              <a:stCxn id="176" idx="1"/>
              <a:endCxn id="178" idx="4"/>
            </p:cNvCxnSpPr>
            <p:nvPr userDrawn="1"/>
          </p:nvCxnSpPr>
          <p:spPr>
            <a:xfrm flipH="1" flipV="1">
              <a:off x="7554356" y="4057267"/>
              <a:ext cx="461028" cy="1411050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DC07F3AD-9961-E54B-AF53-87AFA9A313E1}"/>
                </a:ext>
              </a:extLst>
            </p:cNvPr>
            <p:cNvCxnSpPr>
              <a:cxnSpLocks/>
              <a:stCxn id="174" idx="1"/>
              <a:endCxn id="178" idx="5"/>
            </p:cNvCxnSpPr>
            <p:nvPr userDrawn="1"/>
          </p:nvCxnSpPr>
          <p:spPr>
            <a:xfrm flipH="1" flipV="1">
              <a:off x="7593151" y="4041198"/>
              <a:ext cx="1727079" cy="1520112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00433015-6153-424F-A713-84E9ACF2075A}"/>
                </a:ext>
              </a:extLst>
            </p:cNvPr>
            <p:cNvCxnSpPr>
              <a:cxnSpLocks/>
              <a:stCxn id="174" idx="0"/>
              <a:endCxn id="175" idx="4"/>
            </p:cNvCxnSpPr>
            <p:nvPr userDrawn="1"/>
          </p:nvCxnSpPr>
          <p:spPr>
            <a:xfrm flipH="1" flipV="1">
              <a:off x="9312122" y="4824275"/>
              <a:ext cx="42974" cy="713634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632D8CD9-1F5D-7147-B1D5-FB68077470E9}"/>
                </a:ext>
              </a:extLst>
            </p:cNvPr>
            <p:cNvCxnSpPr>
              <a:cxnSpLocks/>
              <a:stCxn id="180" idx="0"/>
              <a:endCxn id="179" idx="4"/>
            </p:cNvCxnSpPr>
            <p:nvPr userDrawn="1"/>
          </p:nvCxnSpPr>
          <p:spPr>
            <a:xfrm flipH="1" flipV="1">
              <a:off x="11176915" y="4559526"/>
              <a:ext cx="173456" cy="987496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611368F7-093B-234E-8700-4F0DB4D9E1CE}"/>
                </a:ext>
              </a:extLst>
            </p:cNvPr>
            <p:cNvCxnSpPr>
              <a:cxnSpLocks/>
              <a:endCxn id="179" idx="5"/>
            </p:cNvCxnSpPr>
            <p:nvPr userDrawn="1"/>
          </p:nvCxnSpPr>
          <p:spPr>
            <a:xfrm flipH="1" flipV="1">
              <a:off x="11235107" y="4535422"/>
              <a:ext cx="956894" cy="732962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F5B24305-8F1C-2E4B-9316-C467B48A7CED}"/>
                </a:ext>
              </a:extLst>
            </p:cNvPr>
            <p:cNvCxnSpPr>
              <a:cxnSpLocks/>
              <a:endCxn id="180" idx="6"/>
            </p:cNvCxnSpPr>
            <p:nvPr userDrawn="1"/>
          </p:nvCxnSpPr>
          <p:spPr>
            <a:xfrm flipH="1" flipV="1">
              <a:off x="11432667" y="5629318"/>
              <a:ext cx="773874" cy="308820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9E96213D-A4E3-494C-A22D-2C2A28BBE9B0}"/>
                </a:ext>
              </a:extLst>
            </p:cNvPr>
            <p:cNvCxnSpPr>
              <a:cxnSpLocks/>
              <a:endCxn id="181" idx="6"/>
            </p:cNvCxnSpPr>
            <p:nvPr userDrawn="1"/>
          </p:nvCxnSpPr>
          <p:spPr>
            <a:xfrm flipH="1">
              <a:off x="10916433" y="6200205"/>
              <a:ext cx="1290108" cy="193218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8775371C-05AC-854B-B138-B5079F93010A}"/>
                </a:ext>
              </a:extLst>
            </p:cNvPr>
            <p:cNvCxnSpPr>
              <a:cxnSpLocks/>
              <a:stCxn id="181" idx="3"/>
              <a:endCxn id="173" idx="6"/>
            </p:cNvCxnSpPr>
            <p:nvPr userDrawn="1"/>
          </p:nvCxnSpPr>
          <p:spPr>
            <a:xfrm flipH="1" flipV="1">
              <a:off x="8868495" y="6399309"/>
              <a:ext cx="1954279" cy="32909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74690D5F-DEB3-DD4C-B9F5-16AF17038CFF}"/>
                </a:ext>
              </a:extLst>
            </p:cNvPr>
            <p:cNvCxnSpPr>
              <a:cxnSpLocks/>
              <a:stCxn id="181" idx="1"/>
              <a:endCxn id="174" idx="5"/>
            </p:cNvCxnSpPr>
            <p:nvPr userDrawn="1"/>
          </p:nvCxnSpPr>
          <p:spPr>
            <a:xfrm flipH="1" flipV="1">
              <a:off x="9411594" y="5622082"/>
              <a:ext cx="1411180" cy="732546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D5047988-D410-254C-A639-D3CFE1546194}"/>
                </a:ext>
              </a:extLst>
            </p:cNvPr>
            <p:cNvCxnSpPr>
              <a:cxnSpLocks/>
              <a:stCxn id="180" idx="2"/>
              <a:endCxn id="174" idx="6"/>
            </p:cNvCxnSpPr>
            <p:nvPr userDrawn="1"/>
          </p:nvCxnSpPr>
          <p:spPr>
            <a:xfrm flipH="1" flipV="1">
              <a:off x="9419699" y="5580880"/>
              <a:ext cx="1848376" cy="48438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785034AD-8F02-A141-8C8A-8523A927037C}"/>
                </a:ext>
              </a:extLst>
            </p:cNvPr>
            <p:cNvCxnSpPr>
              <a:cxnSpLocks/>
              <a:stCxn id="179" idx="3"/>
              <a:endCxn id="174" idx="7"/>
            </p:cNvCxnSpPr>
            <p:nvPr userDrawn="1"/>
          </p:nvCxnSpPr>
          <p:spPr>
            <a:xfrm flipH="1">
              <a:off x="9396298" y="4535422"/>
              <a:ext cx="1722425" cy="1010592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D9770F6E-D6FA-3549-B4B7-B6E1B68AE963}"/>
                </a:ext>
              </a:extLst>
            </p:cNvPr>
            <p:cNvCxnSpPr>
              <a:cxnSpLocks/>
              <a:stCxn id="179" idx="2"/>
              <a:endCxn id="175" idx="6"/>
            </p:cNvCxnSpPr>
            <p:nvPr userDrawn="1"/>
          </p:nvCxnSpPr>
          <p:spPr>
            <a:xfrm flipH="1">
              <a:off x="9374983" y="4477230"/>
              <a:ext cx="1719636" cy="249098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D86C3D85-BC22-814D-81E1-5B74692F3179}"/>
                </a:ext>
              </a:extLst>
            </p:cNvPr>
            <p:cNvCxnSpPr>
              <a:cxnSpLocks/>
              <a:stCxn id="175" idx="1"/>
              <a:endCxn id="178" idx="6"/>
            </p:cNvCxnSpPr>
            <p:nvPr userDrawn="1"/>
          </p:nvCxnSpPr>
          <p:spPr>
            <a:xfrm flipH="1" flipV="1">
              <a:off x="7609220" y="4002403"/>
              <a:ext cx="1616100" cy="697019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09581C6E-BF4D-484D-8834-EBFBBBA56E37}"/>
                </a:ext>
              </a:extLst>
            </p:cNvPr>
            <p:cNvCxnSpPr>
              <a:cxnSpLocks/>
              <a:stCxn id="174" idx="2"/>
              <a:endCxn id="176" idx="6"/>
            </p:cNvCxnSpPr>
            <p:nvPr userDrawn="1"/>
          </p:nvCxnSpPr>
          <p:spPr>
            <a:xfrm flipH="1" flipV="1">
              <a:off x="8142080" y="5552409"/>
              <a:ext cx="1170045" cy="50103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39D10B10-BCC0-5F45-880D-C9EF46B0395B}"/>
                </a:ext>
              </a:extLst>
            </p:cNvPr>
            <p:cNvCxnSpPr>
              <a:cxnSpLocks/>
              <a:stCxn id="173" idx="1"/>
              <a:endCxn id="176" idx="5"/>
            </p:cNvCxnSpPr>
            <p:nvPr userDrawn="1"/>
          </p:nvCxnSpPr>
          <p:spPr>
            <a:xfrm flipH="1" flipV="1">
              <a:off x="8107248" y="5604887"/>
              <a:ext cx="620759" cy="736230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3FC335B7-75C6-534E-99BD-419F19243958}"/>
                </a:ext>
              </a:extLst>
            </p:cNvPr>
            <p:cNvCxnSpPr>
              <a:cxnSpLocks/>
              <a:stCxn id="176" idx="4"/>
            </p:cNvCxnSpPr>
            <p:nvPr userDrawn="1"/>
          </p:nvCxnSpPr>
          <p:spPr>
            <a:xfrm flipH="1">
              <a:off x="7734147" y="5617366"/>
              <a:ext cx="311362" cy="814852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45737A5A-FD29-8F4E-84BD-693849EC8D79}"/>
                </a:ext>
              </a:extLst>
            </p:cNvPr>
            <p:cNvCxnSpPr>
              <a:cxnSpLocks/>
              <a:stCxn id="172" idx="5"/>
            </p:cNvCxnSpPr>
            <p:nvPr userDrawn="1"/>
          </p:nvCxnSpPr>
          <p:spPr>
            <a:xfrm>
              <a:off x="6837690" y="6176101"/>
              <a:ext cx="241401" cy="256117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4EA77F3A-3AE3-694D-885F-AEEC65B9228B}"/>
                </a:ext>
              </a:extLst>
            </p:cNvPr>
            <p:cNvCxnSpPr>
              <a:cxnSpLocks/>
              <a:stCxn id="173" idx="7"/>
              <a:endCxn id="174" idx="3"/>
            </p:cNvCxnSpPr>
            <p:nvPr userDrawn="1"/>
          </p:nvCxnSpPr>
          <p:spPr>
            <a:xfrm flipV="1">
              <a:off x="8844391" y="5637378"/>
              <a:ext cx="491135" cy="703739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80B61EE4-A958-9C43-AB01-153CB619FFEA}"/>
                </a:ext>
              </a:extLst>
            </p:cNvPr>
            <p:cNvCxnSpPr>
              <a:cxnSpLocks/>
              <a:stCxn id="171" idx="7"/>
              <a:endCxn id="177" idx="3"/>
            </p:cNvCxnSpPr>
            <p:nvPr userDrawn="1"/>
          </p:nvCxnSpPr>
          <p:spPr>
            <a:xfrm flipV="1">
              <a:off x="5721968" y="5292529"/>
              <a:ext cx="1046231" cy="718195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D170E9E0-43F3-9344-B94C-5C42B00EA27F}"/>
                </a:ext>
              </a:extLst>
            </p:cNvPr>
            <p:cNvCxnSpPr>
              <a:cxnSpLocks/>
              <a:stCxn id="181" idx="7"/>
              <a:endCxn id="180" idx="4"/>
            </p:cNvCxnSpPr>
            <p:nvPr userDrawn="1"/>
          </p:nvCxnSpPr>
          <p:spPr>
            <a:xfrm flipV="1">
              <a:off x="10900364" y="5711614"/>
              <a:ext cx="450007" cy="643014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E92A8D23-5967-414D-A1D4-DDB5F9DBC9C9}"/>
                </a:ext>
              </a:extLst>
            </p:cNvPr>
            <p:cNvSpPr/>
            <p:nvPr userDrawn="1"/>
          </p:nvSpPr>
          <p:spPr>
            <a:xfrm rot="20563470">
              <a:off x="2492564" y="4276573"/>
              <a:ext cx="164592" cy="164592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8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66D97B8B-F412-B641-9D2D-B6BC00721F95}"/>
                </a:ext>
              </a:extLst>
            </p:cNvPr>
            <p:cNvSpPr/>
            <p:nvPr userDrawn="1"/>
          </p:nvSpPr>
          <p:spPr>
            <a:xfrm>
              <a:off x="2008773" y="5581657"/>
              <a:ext cx="173456" cy="173456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8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2E7D16CE-2E7A-3145-A6B0-A8947D79E71B}"/>
                </a:ext>
              </a:extLst>
            </p:cNvPr>
            <p:cNvSpPr/>
            <p:nvPr userDrawn="1"/>
          </p:nvSpPr>
          <p:spPr>
            <a:xfrm>
              <a:off x="1013988" y="5440309"/>
              <a:ext cx="164592" cy="164592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8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4D96FA35-933A-FB4B-8ED3-50C8B95C15B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385295" y="6156581"/>
              <a:ext cx="109728" cy="109728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8"/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F721F461-667F-D643-8B13-6274D6EEE92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691867" y="6281486"/>
              <a:ext cx="164592" cy="164592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8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6A1D8ABA-AE31-BB44-AE5D-9F349C63461A}"/>
                </a:ext>
              </a:extLst>
            </p:cNvPr>
            <p:cNvSpPr/>
            <p:nvPr userDrawn="1"/>
          </p:nvSpPr>
          <p:spPr>
            <a:xfrm>
              <a:off x="3690313" y="6043237"/>
              <a:ext cx="173456" cy="173456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8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82643AF2-D3EB-F940-ACDE-0A896D3B2FE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521295" y="5915352"/>
              <a:ext cx="109728" cy="109728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8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FD9E0478-BDC1-B245-B744-6A3F839049DC}"/>
                </a:ext>
              </a:extLst>
            </p:cNvPr>
            <p:cNvSpPr/>
            <p:nvPr userDrawn="1"/>
          </p:nvSpPr>
          <p:spPr>
            <a:xfrm>
              <a:off x="4770867" y="4491373"/>
              <a:ext cx="164592" cy="164592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8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6A58480D-47AA-AE4C-8B9D-8088EA1E5885}"/>
                </a:ext>
              </a:extLst>
            </p:cNvPr>
            <p:cNvSpPr/>
            <p:nvPr userDrawn="1"/>
          </p:nvSpPr>
          <p:spPr>
            <a:xfrm>
              <a:off x="5591762" y="5082661"/>
              <a:ext cx="164592" cy="164592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8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BEDF27A3-98C5-2340-A364-C142AFB762D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628309" y="5994655"/>
              <a:ext cx="109728" cy="109728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8"/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3D40C33F-82EB-3C4C-AC71-A50B0678AA82}"/>
                </a:ext>
              </a:extLst>
            </p:cNvPr>
            <p:cNvSpPr/>
            <p:nvPr userDrawn="1"/>
          </p:nvSpPr>
          <p:spPr>
            <a:xfrm>
              <a:off x="6697202" y="6035613"/>
              <a:ext cx="164592" cy="164592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8"/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E18A2C38-AB74-034F-84CD-C9F0A253C30D}"/>
                </a:ext>
              </a:extLst>
            </p:cNvPr>
            <p:cNvSpPr/>
            <p:nvPr userDrawn="1"/>
          </p:nvSpPr>
          <p:spPr>
            <a:xfrm>
              <a:off x="8703903" y="6317013"/>
              <a:ext cx="164592" cy="164592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8"/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0B7BDA8B-889B-384E-BEC4-3362B7ABEDD2}"/>
                </a:ext>
              </a:extLst>
            </p:cNvPr>
            <p:cNvSpPr>
              <a:spLocks noChangeAspect="1"/>
            </p:cNvSpPr>
            <p:nvPr userDrawn="1"/>
          </p:nvSpPr>
          <p:spPr>
            <a:xfrm rot="20917832">
              <a:off x="9311048" y="5536832"/>
              <a:ext cx="109728" cy="109728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8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29E19915-E302-3246-85B5-592BD1714791}"/>
                </a:ext>
              </a:extLst>
            </p:cNvPr>
            <p:cNvSpPr/>
            <p:nvPr userDrawn="1"/>
          </p:nvSpPr>
          <p:spPr>
            <a:xfrm rot="20861494">
              <a:off x="9212283" y="4661575"/>
              <a:ext cx="164592" cy="164592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8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28B566E1-39D6-4042-8580-E0E60FDE01C8}"/>
                </a:ext>
              </a:extLst>
            </p:cNvPr>
            <p:cNvSpPr/>
            <p:nvPr userDrawn="1"/>
          </p:nvSpPr>
          <p:spPr>
            <a:xfrm rot="664413">
              <a:off x="7979020" y="5454306"/>
              <a:ext cx="164592" cy="164592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8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DFB0C2F7-BC24-EC4B-8266-9623B6D88B61}"/>
                </a:ext>
              </a:extLst>
            </p:cNvPr>
            <p:cNvSpPr/>
            <p:nvPr userDrawn="1"/>
          </p:nvSpPr>
          <p:spPr>
            <a:xfrm>
              <a:off x="6744095" y="5152041"/>
              <a:ext cx="164592" cy="164592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8"/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FA3893C3-76E3-6742-8D4F-DBDC2687D0B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499492" y="3947539"/>
              <a:ext cx="109728" cy="109728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8"/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CD03A935-43F6-704B-8F59-A5132D8EEBEA}"/>
                </a:ext>
              </a:extLst>
            </p:cNvPr>
            <p:cNvSpPr/>
            <p:nvPr userDrawn="1"/>
          </p:nvSpPr>
          <p:spPr>
            <a:xfrm>
              <a:off x="11094619" y="4394934"/>
              <a:ext cx="164592" cy="164592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8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1C8463C5-1E8E-9646-B4ED-F2287924E0AB}"/>
                </a:ext>
              </a:extLst>
            </p:cNvPr>
            <p:cNvSpPr/>
            <p:nvPr userDrawn="1"/>
          </p:nvSpPr>
          <p:spPr>
            <a:xfrm>
              <a:off x="11268075" y="5547022"/>
              <a:ext cx="164592" cy="164592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8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26150870-5E6B-D44B-8778-CEBD7D574C6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806705" y="6338559"/>
              <a:ext cx="109728" cy="109728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8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98A37572-5C9A-C44B-B0CF-8CCF25A1B96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767083" y="5743225"/>
              <a:ext cx="164592" cy="164592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8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EF70D177-B83E-6140-8ED5-BD57F04BC10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617811" y="5196936"/>
              <a:ext cx="109728" cy="109728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8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9B509547-0003-2B40-ACBD-5240D3AC644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846996" y="5227529"/>
              <a:ext cx="109728" cy="109728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8"/>
            </a:p>
          </p:txBody>
        </p: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B5D47CC9-6694-4A4E-9E93-E28829EE8896}"/>
                </a:ext>
              </a:extLst>
            </p:cNvPr>
            <p:cNvCxnSpPr>
              <a:cxnSpLocks/>
              <a:stCxn id="184" idx="2"/>
              <a:endCxn id="163" idx="7"/>
            </p:cNvCxnSpPr>
            <p:nvPr userDrawn="1"/>
          </p:nvCxnSpPr>
          <p:spPr>
            <a:xfrm flipH="1">
              <a:off x="2156827" y="5282393"/>
              <a:ext cx="690169" cy="324666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A23FD889-BE6F-5944-8D06-EB898C690335}"/>
                </a:ext>
              </a:extLst>
            </p:cNvPr>
            <p:cNvCxnSpPr>
              <a:cxnSpLocks/>
              <a:stCxn id="164" idx="4"/>
              <a:endCxn id="165" idx="1"/>
            </p:cNvCxnSpPr>
            <p:nvPr userDrawn="1"/>
          </p:nvCxnSpPr>
          <p:spPr>
            <a:xfrm>
              <a:off x="1096284" y="5604901"/>
              <a:ext cx="305080" cy="567749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7EF28CB1-5A58-AF4C-B5FB-9DA066D44A7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10328" y="6119561"/>
              <a:ext cx="109728" cy="109728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8"/>
            </a:p>
          </p:txBody>
        </p: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666C765C-710C-CF40-90CD-363E8E7B633F}"/>
                </a:ext>
              </a:extLst>
            </p:cNvPr>
            <p:cNvCxnSpPr>
              <a:cxnSpLocks/>
              <a:stCxn id="187" idx="3"/>
            </p:cNvCxnSpPr>
            <p:nvPr userDrawn="1"/>
          </p:nvCxnSpPr>
          <p:spPr>
            <a:xfrm flipH="1">
              <a:off x="310328" y="6213220"/>
              <a:ext cx="16069" cy="208754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7E286DD5-76DE-DF43-869D-ECD722273F5B}"/>
                </a:ext>
              </a:extLst>
            </p:cNvPr>
            <p:cNvCxnSpPr>
              <a:cxnSpLocks/>
              <a:stCxn id="187" idx="2"/>
            </p:cNvCxnSpPr>
            <p:nvPr userDrawn="1"/>
          </p:nvCxnSpPr>
          <p:spPr>
            <a:xfrm flipH="1">
              <a:off x="-29560" y="6174425"/>
              <a:ext cx="339888" cy="77986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4A897FD4-0F7B-F54E-B3E7-227A7AFB5DE3}"/>
                </a:ext>
              </a:extLst>
            </p:cNvPr>
            <p:cNvCxnSpPr>
              <a:cxnSpLocks/>
              <a:stCxn id="187" idx="1"/>
            </p:cNvCxnSpPr>
            <p:nvPr userDrawn="1"/>
          </p:nvCxnSpPr>
          <p:spPr>
            <a:xfrm flipH="1" flipV="1">
              <a:off x="-29560" y="5770901"/>
              <a:ext cx="355957" cy="364729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DD939A82-192C-EB42-821A-56C2250D206C}"/>
                </a:ext>
              </a:extLst>
            </p:cNvPr>
            <p:cNvCxnSpPr>
              <a:cxnSpLocks/>
              <a:endCxn id="164" idx="2"/>
            </p:cNvCxnSpPr>
            <p:nvPr userDrawn="1"/>
          </p:nvCxnSpPr>
          <p:spPr>
            <a:xfrm>
              <a:off x="21877" y="5392264"/>
              <a:ext cx="992111" cy="130341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CA532CC9-2B29-5A42-A4C0-A5DE4CF0DA48}"/>
                </a:ext>
              </a:extLst>
            </p:cNvPr>
            <p:cNvCxnSpPr>
              <a:cxnSpLocks/>
              <a:endCxn id="171" idx="3"/>
            </p:cNvCxnSpPr>
            <p:nvPr/>
          </p:nvCxnSpPr>
          <p:spPr>
            <a:xfrm flipV="1">
              <a:off x="5315187" y="6088314"/>
              <a:ext cx="329191" cy="275468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9" name="Rectangle 328">
            <a:extLst>
              <a:ext uri="{FF2B5EF4-FFF2-40B4-BE49-F238E27FC236}">
                <a16:creationId xmlns:a16="http://schemas.microsoft.com/office/drawing/2014/main" id="{9F20F4D0-0B7D-1646-8233-E144EB34FBB9}"/>
              </a:ext>
            </a:extLst>
          </p:cNvPr>
          <p:cNvSpPr/>
          <p:nvPr/>
        </p:nvSpPr>
        <p:spPr>
          <a:xfrm rot="16200000">
            <a:off x="-4917735" y="4918358"/>
            <a:ext cx="10064693" cy="22798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3" name="Content Placeholder 332">
            <a:extLst>
              <a:ext uri="{FF2B5EF4-FFF2-40B4-BE49-F238E27FC236}">
                <a16:creationId xmlns:a16="http://schemas.microsoft.com/office/drawing/2014/main" id="{62E21382-CA1A-4348-928D-F1FB3FFF3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221" y="9142459"/>
            <a:ext cx="1471303" cy="694997"/>
          </a:xfrm>
          <a:prstGeom prst="rect">
            <a:avLst/>
          </a:prstGeom>
        </p:spPr>
      </p:pic>
      <p:sp>
        <p:nvSpPr>
          <p:cNvPr id="195" name="Title 1">
            <a:extLst>
              <a:ext uri="{FF2B5EF4-FFF2-40B4-BE49-F238E27FC236}">
                <a16:creationId xmlns:a16="http://schemas.microsoft.com/office/drawing/2014/main" id="{5F070F0F-8792-4C4A-9F7A-60774FE61792}"/>
              </a:ext>
            </a:extLst>
          </p:cNvPr>
          <p:cNvSpPr txBox="1">
            <a:spLocks/>
          </p:cNvSpPr>
          <p:nvPr/>
        </p:nvSpPr>
        <p:spPr>
          <a:xfrm>
            <a:off x="228603" y="1171827"/>
            <a:ext cx="7566665" cy="8748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58293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rgbClr val="7030A0"/>
                </a:solidFill>
                <a:latin typeface="Franklin Gothic Heavy" panose="020B0903020102020204" pitchFamily="34" charset="0"/>
              </a:rPr>
              <a:t>Frozen </a:t>
            </a:r>
            <a:r>
              <a:rPr lang="en-US" sz="4000" dirty="0" err="1">
                <a:solidFill>
                  <a:srgbClr val="7030A0"/>
                </a:solidFill>
                <a:latin typeface="Franklin Gothic Heavy" panose="020B0903020102020204" pitchFamily="34" charset="0"/>
              </a:rPr>
              <a:t>Oobleck</a:t>
            </a:r>
            <a:endParaRPr lang="en-US" sz="4000" dirty="0">
              <a:solidFill>
                <a:srgbClr val="7030A0"/>
              </a:solidFill>
              <a:latin typeface="Franklin Gothic Heavy" panose="020B0903020102020204" pitchFamily="34" charset="0"/>
            </a:endParaRPr>
          </a:p>
        </p:txBody>
      </p:sp>
      <p:cxnSp>
        <p:nvCxnSpPr>
          <p:cNvPr id="196" name="Straight Connector 195"/>
          <p:cNvCxnSpPr/>
          <p:nvPr/>
        </p:nvCxnSpPr>
        <p:spPr>
          <a:xfrm>
            <a:off x="2637864" y="8969189"/>
            <a:ext cx="2862016" cy="0"/>
          </a:xfrm>
          <a:prstGeom prst="line">
            <a:avLst/>
          </a:prstGeom>
          <a:ln w="63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290960B-8EA8-4DE4-AC62-B8896ABEBB1B}"/>
              </a:ext>
            </a:extLst>
          </p:cNvPr>
          <p:cNvSpPr txBox="1"/>
          <p:nvPr/>
        </p:nvSpPr>
        <p:spPr>
          <a:xfrm>
            <a:off x="472508" y="2102132"/>
            <a:ext cx="36511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latin typeface="Franklin Gothic Book" panose="020B0503020102020204" pitchFamily="34" charset="0"/>
              </a:rPr>
              <a:t>Supplies </a:t>
            </a:r>
            <a:r>
              <a:rPr lang="en-US" dirty="0">
                <a:latin typeface="Franklin Gothic Book" panose="020B0503020102020204" pitchFamily="34" charset="0"/>
              </a:rPr>
              <a:t>:  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Franklin Gothic Book" panose="020B0503020102020204" pitchFamily="34" charset="0"/>
              </a:rPr>
              <a:t>Cornstarch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Franklin Gothic Book" panose="020B0503020102020204" pitchFamily="34" charset="0"/>
              </a:rPr>
              <a:t>Water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Franklin Gothic Book" panose="020B0503020102020204" pitchFamily="34" charset="0"/>
              </a:rPr>
              <a:t>Liquid watercolors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Franklin Gothic Book" panose="020B0503020102020204" pitchFamily="34" charset="0"/>
              </a:rPr>
              <a:t>Glitter (optional)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Franklin Gothic Book" panose="020B0503020102020204" pitchFamily="34" charset="0"/>
              </a:rPr>
              <a:t>Letter tiles (optional)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dirty="0">
                <a:latin typeface="Franklin Gothic Book" panose="020B0503020102020204" pitchFamily="34" charset="0"/>
              </a:rPr>
              <a:t>Heart Mold</a:t>
            </a:r>
            <a:endParaRPr lang="en-US" b="0" i="0" dirty="0">
              <a:effectLst/>
              <a:latin typeface="Franklin Gothic Book" panose="020B05030201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000000"/>
              </a:solidFill>
              <a:effectLst/>
              <a:latin typeface="Montserrat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/>
              </a:solidFill>
              <a:latin typeface="Franklin Gothic Book" panose="020B0503020102020204" pitchFamily="34" charset="0"/>
            </a:endParaRPr>
          </a:p>
          <a:p>
            <a:endParaRPr lang="en-US" dirty="0">
              <a:solidFill>
                <a:schemeClr val="accent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60B2AE-6B35-49D1-8E3C-11409E76C5D0}"/>
              </a:ext>
            </a:extLst>
          </p:cNvPr>
          <p:cNvSpPr txBox="1"/>
          <p:nvPr/>
        </p:nvSpPr>
        <p:spPr>
          <a:xfrm>
            <a:off x="822444" y="4946376"/>
            <a:ext cx="637781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>
              <a:buFont typeface="+mj-lt"/>
              <a:buAutoNum type="arabicPeriod"/>
            </a:pPr>
            <a:r>
              <a:rPr lang="en-US" b="0" i="0" dirty="0">
                <a:effectLst/>
                <a:latin typeface="Open Sans"/>
              </a:rPr>
              <a:t> </a:t>
            </a:r>
            <a:r>
              <a:rPr lang="en-US" b="0" i="0" dirty="0">
                <a:effectLst/>
                <a:latin typeface="Franklin Gothic Book" panose="020B0503020102020204" pitchFamily="34" charset="0"/>
              </a:rPr>
              <a:t>Add about 1/2 cup of cornstarch to a large bowl.</a:t>
            </a:r>
          </a:p>
          <a:p>
            <a:pPr algn="l" fontAlgn="base">
              <a:buFont typeface="+mj-lt"/>
              <a:buAutoNum type="arabicPeriod"/>
            </a:pPr>
            <a:r>
              <a:rPr lang="en-US" b="0" i="0" dirty="0">
                <a:effectLst/>
                <a:latin typeface="Franklin Gothic Book" panose="020B0503020102020204" pitchFamily="34" charset="0"/>
              </a:rPr>
              <a:t> Slowly add up to a 1/2 cup of water. Mix until you get the consistency you desire. If you add too much water, just add more cornstarch. </a:t>
            </a:r>
          </a:p>
          <a:p>
            <a:pPr algn="l" fontAlgn="base">
              <a:buFont typeface="+mj-lt"/>
              <a:buAutoNum type="arabicPeriod"/>
            </a:pPr>
            <a:r>
              <a:rPr lang="en-US" b="0" i="0" dirty="0">
                <a:effectLst/>
                <a:latin typeface="Franklin Gothic Book" panose="020B0503020102020204" pitchFamily="34" charset="0"/>
              </a:rPr>
              <a:t> Add liquid watercolors. You could also use food coloring, but it has the potential to stain. Watercolors are usually washable.</a:t>
            </a:r>
          </a:p>
          <a:p>
            <a:pPr algn="l" fontAlgn="base">
              <a:buFont typeface="+mj-lt"/>
              <a:buAutoNum type="arabicPeriod"/>
            </a:pPr>
            <a:r>
              <a:rPr lang="en-US" b="0" i="0" dirty="0">
                <a:effectLst/>
                <a:latin typeface="Franklin Gothic Book" panose="020B0503020102020204" pitchFamily="34" charset="0"/>
              </a:rPr>
              <a:t> Pour the </a:t>
            </a:r>
            <a:r>
              <a:rPr lang="en-US" b="0" i="0" dirty="0" err="1">
                <a:effectLst/>
                <a:latin typeface="Franklin Gothic Book" panose="020B0503020102020204" pitchFamily="34" charset="0"/>
              </a:rPr>
              <a:t>oobleck</a:t>
            </a:r>
            <a:r>
              <a:rPr lang="en-US" b="0" i="0" dirty="0">
                <a:effectLst/>
                <a:latin typeface="Franklin Gothic Book" panose="020B0503020102020204" pitchFamily="34" charset="0"/>
              </a:rPr>
              <a:t> into heart molds. </a:t>
            </a:r>
          </a:p>
          <a:p>
            <a:pPr algn="l" fontAlgn="base">
              <a:buFont typeface="+mj-lt"/>
              <a:buAutoNum type="arabicPeriod"/>
            </a:pPr>
            <a:r>
              <a:rPr lang="en-US" b="0" i="0" dirty="0">
                <a:effectLst/>
                <a:latin typeface="Franklin Gothic Book" panose="020B0503020102020204" pitchFamily="34" charset="0"/>
              </a:rPr>
              <a:t> Add letter tiles to spell words. Place the molds in the freezer for at least a few hours. </a:t>
            </a:r>
          </a:p>
          <a:p>
            <a:pPr algn="l" fontAlgn="base">
              <a:buFont typeface="+mj-lt"/>
              <a:buAutoNum type="arabicPeriod"/>
            </a:pPr>
            <a:r>
              <a:rPr lang="en-US" dirty="0">
                <a:latin typeface="Franklin Gothic Book" panose="020B0503020102020204" pitchFamily="34" charset="0"/>
              </a:rPr>
              <a:t>  ENJOY! </a:t>
            </a:r>
            <a:r>
              <a:rPr lang="en-US" b="0" i="0" dirty="0">
                <a:effectLst/>
                <a:latin typeface="Franklin Gothic Book" panose="020B0503020102020204" pitchFamily="34" charset="0"/>
              </a:rPr>
              <a:t>The frozen </a:t>
            </a:r>
            <a:r>
              <a:rPr lang="en-US" b="0" i="0" dirty="0" err="1">
                <a:effectLst/>
                <a:latin typeface="Franklin Gothic Book" panose="020B0503020102020204" pitchFamily="34" charset="0"/>
              </a:rPr>
              <a:t>oobleck</a:t>
            </a:r>
            <a:r>
              <a:rPr lang="en-US" b="0" i="0" dirty="0">
                <a:effectLst/>
                <a:latin typeface="Franklin Gothic Book" panose="020B0503020102020204" pitchFamily="34" charset="0"/>
              </a:rPr>
              <a:t> is a solid. As the </a:t>
            </a:r>
            <a:r>
              <a:rPr lang="en-US" b="0" i="0" dirty="0" err="1">
                <a:effectLst/>
                <a:latin typeface="Franklin Gothic Book" panose="020B0503020102020204" pitchFamily="34" charset="0"/>
              </a:rPr>
              <a:t>oobleck</a:t>
            </a:r>
            <a:r>
              <a:rPr lang="en-US" b="0" i="0" dirty="0">
                <a:effectLst/>
                <a:latin typeface="Franklin Gothic Book" panose="020B0503020102020204" pitchFamily="34" charset="0"/>
              </a:rPr>
              <a:t> melts, it’s texture and consistency changes. It will start to act like regular </a:t>
            </a:r>
            <a:r>
              <a:rPr lang="en-US" b="0" i="0" dirty="0" err="1">
                <a:effectLst/>
                <a:latin typeface="Franklin Gothic Book" panose="020B0503020102020204" pitchFamily="34" charset="0"/>
              </a:rPr>
              <a:t>oobleck</a:t>
            </a:r>
            <a:r>
              <a:rPr lang="en-US" b="0" i="0" dirty="0">
                <a:effectLst/>
                <a:latin typeface="Franklin Gothic Book" panose="020B0503020102020204" pitchFamily="34" charset="0"/>
              </a:rPr>
              <a:t>. It will feel like a solid when you press on it, but drip like a liquid when you let it go.</a:t>
            </a:r>
          </a:p>
          <a:p>
            <a:pPr algn="l" fontAlgn="base"/>
            <a:endParaRPr lang="en-US" b="0" i="0" dirty="0">
              <a:solidFill>
                <a:srgbClr val="333333"/>
              </a:solidFill>
              <a:effectLst/>
              <a:latin typeface="Open Sans"/>
            </a:endParaRPr>
          </a:p>
          <a:p>
            <a:pPr algn="l" fontAlgn="base">
              <a:buFont typeface="+mj-lt"/>
              <a:buAutoNum type="arabicPeriod"/>
            </a:pPr>
            <a:endParaRPr lang="en-US" b="0" i="0" dirty="0">
              <a:solidFill>
                <a:srgbClr val="333333"/>
              </a:solidFill>
              <a:effectLst/>
              <a:latin typeface="Open Sans"/>
            </a:endParaRPr>
          </a:p>
          <a:p>
            <a:pPr marL="342900" indent="-342900">
              <a:buAutoNum type="arabicPeriod"/>
            </a:pPr>
            <a:endParaRPr lang="en-US" dirty="0"/>
          </a:p>
        </p:txBody>
      </p:sp>
      <p:pic>
        <p:nvPicPr>
          <p:cNvPr id="4" name="Picture 2" descr="Valentine Frozen Oobleck">
            <a:extLst>
              <a:ext uri="{FF2B5EF4-FFF2-40B4-BE49-F238E27FC236}">
                <a16:creationId xmlns:a16="http://schemas.microsoft.com/office/drawing/2014/main" id="{64FD3EB6-852D-40B0-A4FA-8CCB0CEED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751" y="2021900"/>
            <a:ext cx="3735812" cy="280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2063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{F082D95F-EA00-1A46-8964-73D2CC6DBEBE}tf10001058</Template>
  <TotalTime>612</TotalTime>
  <Words>171</Words>
  <Application>Microsoft Office PowerPoint</Application>
  <PresentationFormat>Custom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Franklin Gothic Book</vt:lpstr>
      <vt:lpstr>Calibri Light</vt:lpstr>
      <vt:lpstr>Arial</vt:lpstr>
      <vt:lpstr>Calibri</vt:lpstr>
      <vt:lpstr>Franklin Gothic Heavy</vt:lpstr>
      <vt:lpstr>Open Sans</vt:lpstr>
      <vt:lpstr>Montserrat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Sposito</dc:creator>
  <cp:lastModifiedBy>Jaclyn Moore</cp:lastModifiedBy>
  <cp:revision>18</cp:revision>
  <dcterms:created xsi:type="dcterms:W3CDTF">2020-09-15T17:30:19Z</dcterms:created>
  <dcterms:modified xsi:type="dcterms:W3CDTF">2021-01-20T16:54:38Z</dcterms:modified>
</cp:coreProperties>
</file>