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4145" r:id="rId1"/>
  </p:sldMasterIdLst>
  <p:sldIdLst>
    <p:sldId id="259" r:id="rId2"/>
  </p:sldIdLst>
  <p:sldSz cx="7772400" cy="10058400"/>
  <p:notesSz cx="6858000" cy="9144000"/>
  <p:embeddedFontLst>
    <p:embeddedFont>
      <p:font typeface="Franklin Gothic Heavy" panose="020B0903020102020204" pitchFamily="34" charset="0"/>
      <p:regular r:id="rId3"/>
      <p:italic r:id="rId4"/>
    </p:embeddedFont>
    <p:embeddedFont>
      <p:font typeface="Franklin Gothic Book" panose="020B0503020102020204" pitchFamily="34" charset="0"/>
      <p:regular r:id="rId5"/>
      <p: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0632A-D58F-46DF-8508-C68487569111}" v="117" dt="2020-10-28T04:28:46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0"/>
    <p:restoredTop sz="97654"/>
  </p:normalViewPr>
  <p:slideViewPr>
    <p:cSldViewPr snapToGrid="0" snapToObjects="1">
      <p:cViewPr varScale="1">
        <p:scale>
          <a:sx n="62" d="100"/>
          <a:sy n="62" d="100"/>
        </p:scale>
        <p:origin x="17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9F7D-21A5-F94F-9B29-DBE83EABA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95B43-F8A8-C24B-8355-A7F9845E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02E5B-ACA5-0845-92D3-A695CAC2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C4F6-0AF3-B943-8E17-FD8F2D3B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03532-F934-664C-87DF-2B30F4D3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1021-1837-A04C-94D7-CF373A94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9DC27-80EB-AE4F-8115-D7BBAC037C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F234-C69A-624A-8C37-F8376EB9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867A-727C-8B48-8476-6D54E251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7A34E-94DD-AD4A-888F-4B4168E4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34681-6850-AE4B-9CE4-D8D06395F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389B7-B8B2-5F4D-AA73-E90391DF6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FA211-3A4F-9344-A03D-16C4D0EB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88FE8-1AC3-5F40-8E66-48511285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9BF9-CAD9-714F-B09C-9C25AEA7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6B8A-D293-E64A-8D09-911A088E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27FB-AAA9-584F-8FC6-80EA6C138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7D0D8-C305-FA49-A9B9-20E6F50AB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66C4C-2930-D84D-B1B0-5110F256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D7CCC-6E95-0140-89C2-296F5651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3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06F9-FA17-6442-9E11-1EA1176C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A0FAB-5E56-1847-BB7B-3129147CF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0D64-4508-CB4C-ACF9-34EDA5D2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2398-2344-2A44-8465-320B65126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91D99-1C22-1D4E-8FD6-144585A6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6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AD1C-BB09-FB4A-B24F-7D210664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D91E2-4B04-D14C-A21C-811FF283CB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FF224-9E2A-CF4D-9843-62B9D643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B40C5-61A0-864B-91EE-007B4EEF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5B114-DFE0-1941-AD22-6AB0B6C7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0805D-6F0A-7840-B9E9-3614A7C3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16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6790-4AA8-EE40-A204-79412E15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4241-BD73-1D4B-9C2E-8F77E65E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F7D23-3E7B-8E44-AA9B-A65D093B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BF28C-CE54-9E44-AFDA-626AA0ED2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70520-CC90-EC44-8E3D-14332E529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2CAB09-A431-A146-A752-C26D51AE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6077F-50AE-E541-BA2E-BDAABCF9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708AD-678B-FE4A-B9F1-CE6CA179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5142-6507-9E42-90B8-5A0B98FD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192B5F-D1DD-F240-BAF5-6BF349527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7F4AD-B4AC-4348-AE64-2F2E33415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031D2-1721-FA46-9480-212C45FA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0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02AF4-1B44-7647-A1FC-0AC3B97AC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7CB3B-008C-184E-9BEE-68594E60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23908-F9FD-004C-A9F0-C5F6F070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3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C2E-1AEF-ED40-B11C-8DFB3BAB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9DFD7-8AA6-ED4B-ABD0-CB1F844B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F24AF-0C1C-EF43-99EC-0A0EC9BDE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FFED0-825A-C04B-BF50-00BDEC42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73BC1-8558-574A-B649-6DC08F6A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F6128-2661-1F41-84FF-CEBD0537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46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EB49-945C-DA41-9ABB-BED48857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CEB182-1735-2649-B220-8229EB7A5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9D31B-1E59-3A4A-B6BB-B856FD43B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2BA46-8BD0-BB47-9F63-A577B1B3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D8870-2BCD-D340-AF54-3899F4F40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F0E26-123D-894E-AB2D-30BB0DAD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7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49492A-B6AC-DD44-A84B-180C29CA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6CB814-5E10-AF41-94B6-A9F2E0084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E8BE9-8985-2E45-AF97-D79BD0A5E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59A3-6B1F-AA49-9144-D0BFA2DFC0AE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8C8C6-2C7E-4042-82A5-8082B0FB0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D9718-238B-3D49-9878-2EDEEDDD5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2F70-17B2-8D4F-8ABA-32F5E16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0D728046-2ED0-0E47-AB62-014FE151A100}"/>
              </a:ext>
            </a:extLst>
          </p:cNvPr>
          <p:cNvGrpSpPr/>
          <p:nvPr/>
        </p:nvGrpSpPr>
        <p:grpSpPr>
          <a:xfrm flipH="1" flipV="1">
            <a:off x="0" y="-565750"/>
            <a:ext cx="7800514" cy="1615467"/>
            <a:chOff x="-29560" y="3947539"/>
            <a:chExt cx="12236101" cy="2534066"/>
          </a:xfrm>
          <a:solidFill>
            <a:srgbClr val="7030A0"/>
          </a:solidFill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5177AFF-D3C9-B347-8D65-8B52978BDA54}"/>
                </a:ext>
              </a:extLst>
            </p:cNvPr>
            <p:cNvCxnSpPr>
              <a:cxnSpLocks/>
              <a:stCxn id="164" idx="7"/>
              <a:endCxn id="162" idx="2"/>
            </p:cNvCxnSpPr>
            <p:nvPr userDrawn="1"/>
          </p:nvCxnSpPr>
          <p:spPr>
            <a:xfrm flipV="1">
              <a:off x="1154476" y="4383308"/>
              <a:ext cx="1341801" cy="108110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4E7E1AD-7F0A-5E40-B4A1-DFE9839717E3}"/>
                </a:ext>
              </a:extLst>
            </p:cNvPr>
            <p:cNvCxnSpPr>
              <a:cxnSpLocks/>
              <a:stCxn id="162" idx="4"/>
              <a:endCxn id="184" idx="1"/>
            </p:cNvCxnSpPr>
            <p:nvPr userDrawn="1"/>
          </p:nvCxnSpPr>
          <p:spPr>
            <a:xfrm>
              <a:off x="2599299" y="4437452"/>
              <a:ext cx="263766" cy="8061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2706194-DB39-464E-A15F-DB33AB719B6C}"/>
                </a:ext>
              </a:extLst>
            </p:cNvPr>
            <p:cNvCxnSpPr>
              <a:cxnSpLocks/>
              <a:stCxn id="167" idx="2"/>
              <a:endCxn id="182" idx="6"/>
            </p:cNvCxnSpPr>
            <p:nvPr userDrawn="1"/>
          </p:nvCxnSpPr>
          <p:spPr>
            <a:xfrm flipH="1" flipV="1">
              <a:off x="2931675" y="5825521"/>
              <a:ext cx="758638" cy="30444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D8F398F-71C3-FC4E-9A5E-615B6D506385}"/>
                </a:ext>
              </a:extLst>
            </p:cNvPr>
            <p:cNvCxnSpPr>
              <a:cxnSpLocks/>
              <a:stCxn id="184" idx="5"/>
              <a:endCxn id="167" idx="1"/>
            </p:cNvCxnSpPr>
            <p:nvPr userDrawn="1"/>
          </p:nvCxnSpPr>
          <p:spPr>
            <a:xfrm>
              <a:off x="2940655" y="5321188"/>
              <a:ext cx="775060" cy="74745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90BA35-AD4E-9B4F-85B9-05AF2A15EFE5}"/>
                </a:ext>
              </a:extLst>
            </p:cNvPr>
            <p:cNvCxnSpPr>
              <a:cxnSpLocks/>
              <a:stCxn id="162" idx="5"/>
              <a:endCxn id="183" idx="1"/>
            </p:cNvCxnSpPr>
            <p:nvPr userDrawn="1"/>
          </p:nvCxnSpPr>
          <p:spPr>
            <a:xfrm>
              <a:off x="2647708" y="4397155"/>
              <a:ext cx="986172" cy="8158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B43A9B32-D91D-0E4D-BF97-3A2AED9D7BCE}"/>
                </a:ext>
              </a:extLst>
            </p:cNvPr>
            <p:cNvCxnSpPr>
              <a:cxnSpLocks/>
              <a:stCxn id="167" idx="0"/>
              <a:endCxn id="183" idx="4"/>
            </p:cNvCxnSpPr>
            <p:nvPr userDrawn="1"/>
          </p:nvCxnSpPr>
          <p:spPr>
            <a:xfrm flipH="1" flipV="1">
              <a:off x="3672675" y="5306664"/>
              <a:ext cx="104366" cy="73657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E11D0BD-A062-A24D-8FEA-36839CE20E7C}"/>
                </a:ext>
              </a:extLst>
            </p:cNvPr>
            <p:cNvCxnSpPr>
              <a:cxnSpLocks/>
              <a:stCxn id="184" idx="3"/>
              <a:endCxn id="182" idx="0"/>
            </p:cNvCxnSpPr>
            <p:nvPr userDrawn="1"/>
          </p:nvCxnSpPr>
          <p:spPr>
            <a:xfrm flipH="1">
              <a:off x="2849379" y="5321188"/>
              <a:ext cx="13686" cy="4220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9A9566B-A415-844C-9BB2-CF51800636A1}"/>
                </a:ext>
              </a:extLst>
            </p:cNvPr>
            <p:cNvCxnSpPr>
              <a:cxnSpLocks/>
              <a:stCxn id="162" idx="6"/>
              <a:endCxn id="169" idx="1"/>
            </p:cNvCxnSpPr>
            <p:nvPr userDrawn="1"/>
          </p:nvCxnSpPr>
          <p:spPr>
            <a:xfrm>
              <a:off x="2653443" y="4334430"/>
              <a:ext cx="2141528" cy="1810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773E572-9FF9-934F-82C4-036A78468AA7}"/>
                </a:ext>
              </a:extLst>
            </p:cNvPr>
            <p:cNvCxnSpPr>
              <a:cxnSpLocks/>
              <a:stCxn id="167" idx="7"/>
              <a:endCxn id="169" idx="3"/>
            </p:cNvCxnSpPr>
            <p:nvPr userDrawn="1"/>
          </p:nvCxnSpPr>
          <p:spPr>
            <a:xfrm flipV="1">
              <a:off x="3838367" y="4631861"/>
              <a:ext cx="956604" cy="143677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D8A62D1-8706-9D4F-BD22-6A0DCB4A6B8E}"/>
                </a:ext>
              </a:extLst>
            </p:cNvPr>
            <p:cNvCxnSpPr>
              <a:cxnSpLocks/>
              <a:stCxn id="184" idx="6"/>
              <a:endCxn id="183" idx="2"/>
            </p:cNvCxnSpPr>
            <p:nvPr userDrawn="1"/>
          </p:nvCxnSpPr>
          <p:spPr>
            <a:xfrm flipV="1">
              <a:off x="2956724" y="5251800"/>
              <a:ext cx="661087" cy="3059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8BBEA3F1-87AE-E94A-8487-8DBB0E614BC8}"/>
                </a:ext>
              </a:extLst>
            </p:cNvPr>
            <p:cNvCxnSpPr>
              <a:cxnSpLocks/>
              <a:stCxn id="166" idx="0"/>
              <a:endCxn id="182" idx="4"/>
            </p:cNvCxnSpPr>
            <p:nvPr userDrawn="1"/>
          </p:nvCxnSpPr>
          <p:spPr>
            <a:xfrm flipV="1">
              <a:off x="2774163" y="5907817"/>
              <a:ext cx="75216" cy="37366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796FC99-B3D3-1949-8888-EED39BD7B488}"/>
                </a:ext>
              </a:extLst>
            </p:cNvPr>
            <p:cNvCxnSpPr>
              <a:cxnSpLocks/>
              <a:stCxn id="183" idx="6"/>
              <a:endCxn id="169" idx="2"/>
            </p:cNvCxnSpPr>
            <p:nvPr userDrawn="1"/>
          </p:nvCxnSpPr>
          <p:spPr>
            <a:xfrm flipV="1">
              <a:off x="3727539" y="4573669"/>
              <a:ext cx="1043328" cy="67813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9C69D98-A42D-C44E-8909-783D166EE555}"/>
                </a:ext>
              </a:extLst>
            </p:cNvPr>
            <p:cNvCxnSpPr>
              <a:cxnSpLocks/>
              <a:stCxn id="168" idx="7"/>
              <a:endCxn id="169" idx="4"/>
            </p:cNvCxnSpPr>
            <p:nvPr userDrawn="1"/>
          </p:nvCxnSpPr>
          <p:spPr>
            <a:xfrm flipV="1">
              <a:off x="4614954" y="4655965"/>
              <a:ext cx="238209" cy="127545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849EE89-FB7C-224E-BA35-0001CDF7DF19}"/>
                </a:ext>
              </a:extLst>
            </p:cNvPr>
            <p:cNvCxnSpPr>
              <a:cxnSpLocks/>
              <a:stCxn id="171" idx="1"/>
              <a:endCxn id="169" idx="5"/>
            </p:cNvCxnSpPr>
            <p:nvPr userDrawn="1"/>
          </p:nvCxnSpPr>
          <p:spPr>
            <a:xfrm flipH="1" flipV="1">
              <a:off x="4911355" y="4631861"/>
              <a:ext cx="733023" cy="137886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6B2188E-FDD5-F148-8FC0-239185E3CEBC}"/>
                </a:ext>
              </a:extLst>
            </p:cNvPr>
            <p:cNvCxnSpPr>
              <a:cxnSpLocks/>
              <a:stCxn id="171" idx="0"/>
              <a:endCxn id="170" idx="4"/>
            </p:cNvCxnSpPr>
            <p:nvPr userDrawn="1"/>
          </p:nvCxnSpPr>
          <p:spPr>
            <a:xfrm flipH="1" flipV="1">
              <a:off x="5674058" y="5247253"/>
              <a:ext cx="9115" cy="74740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F8D9528-C023-4F4B-BA27-5ED4F1716B1E}"/>
                </a:ext>
              </a:extLst>
            </p:cNvPr>
            <p:cNvCxnSpPr>
              <a:cxnSpLocks/>
              <a:stCxn id="170" idx="2"/>
              <a:endCxn id="169" idx="6"/>
            </p:cNvCxnSpPr>
            <p:nvPr userDrawn="1"/>
          </p:nvCxnSpPr>
          <p:spPr>
            <a:xfrm flipH="1" flipV="1">
              <a:off x="4935459" y="4573669"/>
              <a:ext cx="656303" cy="59128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4002C92-47F1-3446-8513-D5B09E1C9A63}"/>
                </a:ext>
              </a:extLst>
            </p:cNvPr>
            <p:cNvCxnSpPr>
              <a:cxnSpLocks/>
              <a:stCxn id="170" idx="7"/>
              <a:endCxn id="178" idx="2"/>
            </p:cNvCxnSpPr>
            <p:nvPr userDrawn="1"/>
          </p:nvCxnSpPr>
          <p:spPr>
            <a:xfrm flipV="1">
              <a:off x="5732250" y="4002403"/>
              <a:ext cx="1767242" cy="11043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B70D14-432B-B644-9A63-53E0F643858B}"/>
                </a:ext>
              </a:extLst>
            </p:cNvPr>
            <p:cNvCxnSpPr>
              <a:cxnSpLocks/>
              <a:stCxn id="170" idx="6"/>
              <a:endCxn id="177" idx="2"/>
            </p:cNvCxnSpPr>
            <p:nvPr userDrawn="1"/>
          </p:nvCxnSpPr>
          <p:spPr>
            <a:xfrm>
              <a:off x="5756354" y="5164957"/>
              <a:ext cx="987741" cy="693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A0A33C3-36EA-C448-A510-4FA3EBA5C0C3}"/>
                </a:ext>
              </a:extLst>
            </p:cNvPr>
            <p:cNvCxnSpPr>
              <a:cxnSpLocks/>
              <a:stCxn id="177" idx="7"/>
              <a:endCxn id="178" idx="3"/>
            </p:cNvCxnSpPr>
            <p:nvPr userDrawn="1"/>
          </p:nvCxnSpPr>
          <p:spPr>
            <a:xfrm flipV="1">
              <a:off x="6884583" y="4041198"/>
              <a:ext cx="630978" cy="113494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8B4A124-622C-3F41-8854-4C44000D5133}"/>
                </a:ext>
              </a:extLst>
            </p:cNvPr>
            <p:cNvCxnSpPr>
              <a:cxnSpLocks/>
              <a:stCxn id="163" idx="0"/>
              <a:endCxn id="162" idx="3"/>
            </p:cNvCxnSpPr>
            <p:nvPr userDrawn="1"/>
          </p:nvCxnSpPr>
          <p:spPr>
            <a:xfrm flipV="1">
              <a:off x="2095501" y="4431717"/>
              <a:ext cx="441073" cy="114994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2A24BCB3-65A1-804C-8456-B59127235ADA}"/>
                </a:ext>
              </a:extLst>
            </p:cNvPr>
            <p:cNvCxnSpPr>
              <a:cxnSpLocks/>
              <a:stCxn id="182" idx="2"/>
              <a:endCxn id="163" idx="6"/>
            </p:cNvCxnSpPr>
            <p:nvPr userDrawn="1"/>
          </p:nvCxnSpPr>
          <p:spPr>
            <a:xfrm flipH="1" flipV="1">
              <a:off x="2182229" y="5668385"/>
              <a:ext cx="584854" cy="15713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4B0E08-2DC8-7D4E-AB04-DC277AF19F2F}"/>
                </a:ext>
              </a:extLst>
            </p:cNvPr>
            <p:cNvCxnSpPr>
              <a:cxnSpLocks/>
              <a:stCxn id="166" idx="1"/>
              <a:endCxn id="163" idx="5"/>
            </p:cNvCxnSpPr>
            <p:nvPr userDrawn="1"/>
          </p:nvCxnSpPr>
          <p:spPr>
            <a:xfrm flipH="1" flipV="1">
              <a:off x="2156827" y="5729711"/>
              <a:ext cx="559144" cy="57587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80D550F-3860-CF4F-94E6-A1A4E5C6BFF0}"/>
                </a:ext>
              </a:extLst>
            </p:cNvPr>
            <p:cNvCxnSpPr>
              <a:cxnSpLocks/>
              <a:stCxn id="165" idx="7"/>
              <a:endCxn id="163" idx="3"/>
            </p:cNvCxnSpPr>
            <p:nvPr userDrawn="1"/>
          </p:nvCxnSpPr>
          <p:spPr>
            <a:xfrm flipV="1">
              <a:off x="1478954" y="5729711"/>
              <a:ext cx="555221" cy="4429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7AEEA78-BFD7-C344-90C0-BC8D969ACE07}"/>
                </a:ext>
              </a:extLst>
            </p:cNvPr>
            <p:cNvCxnSpPr>
              <a:cxnSpLocks/>
              <a:stCxn id="164" idx="6"/>
              <a:endCxn id="163" idx="2"/>
            </p:cNvCxnSpPr>
            <p:nvPr userDrawn="1"/>
          </p:nvCxnSpPr>
          <p:spPr>
            <a:xfrm>
              <a:off x="1178580" y="5522605"/>
              <a:ext cx="830193" cy="1457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FE0102C-8156-724E-894C-652B9A084433}"/>
                </a:ext>
              </a:extLst>
            </p:cNvPr>
            <p:cNvCxnSpPr>
              <a:cxnSpLocks/>
              <a:stCxn id="187" idx="7"/>
              <a:endCxn id="164" idx="3"/>
            </p:cNvCxnSpPr>
            <p:nvPr userDrawn="1"/>
          </p:nvCxnSpPr>
          <p:spPr>
            <a:xfrm flipV="1">
              <a:off x="403987" y="5580797"/>
              <a:ext cx="634105" cy="55483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251A9E-0A56-2243-AB66-74FAC4949785}"/>
                </a:ext>
              </a:extLst>
            </p:cNvPr>
            <p:cNvCxnSpPr>
              <a:cxnSpLocks/>
              <a:stCxn id="187" idx="6"/>
              <a:endCxn id="165" idx="2"/>
            </p:cNvCxnSpPr>
            <p:nvPr userDrawn="1"/>
          </p:nvCxnSpPr>
          <p:spPr>
            <a:xfrm>
              <a:off x="420056" y="6174425"/>
              <a:ext cx="965239" cy="370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952CACB-19C8-6D42-8C64-34AA8E23543C}"/>
                </a:ext>
              </a:extLst>
            </p:cNvPr>
            <p:cNvCxnSpPr>
              <a:cxnSpLocks/>
              <a:stCxn id="187" idx="5"/>
            </p:cNvCxnSpPr>
            <p:nvPr userDrawn="1"/>
          </p:nvCxnSpPr>
          <p:spPr>
            <a:xfrm>
              <a:off x="403987" y="6213220"/>
              <a:ext cx="160004" cy="1505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467636F-124D-E64E-B545-802C15CB7AF8}"/>
                </a:ext>
              </a:extLst>
            </p:cNvPr>
            <p:cNvCxnSpPr>
              <a:cxnSpLocks/>
              <a:stCxn id="165" idx="4"/>
            </p:cNvCxnSpPr>
            <p:nvPr/>
          </p:nvCxnSpPr>
          <p:spPr>
            <a:xfrm flipH="1">
              <a:off x="1440159" y="6266309"/>
              <a:ext cx="0" cy="1200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1F2B2A6-4DFB-E047-A230-B755FF371B07}"/>
                </a:ext>
              </a:extLst>
            </p:cNvPr>
            <p:cNvCxnSpPr>
              <a:cxnSpLocks/>
              <a:stCxn id="165" idx="6"/>
              <a:endCxn id="166" idx="2"/>
            </p:cNvCxnSpPr>
            <p:nvPr userDrawn="1"/>
          </p:nvCxnSpPr>
          <p:spPr>
            <a:xfrm>
              <a:off x="1495023" y="6211445"/>
              <a:ext cx="1196844" cy="15233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3E691B7-C7B5-4A47-A633-0195E0A53DFA}"/>
                </a:ext>
              </a:extLst>
            </p:cNvPr>
            <p:cNvCxnSpPr>
              <a:cxnSpLocks/>
              <a:stCxn id="166" idx="6"/>
              <a:endCxn id="167" idx="3"/>
            </p:cNvCxnSpPr>
            <p:nvPr userDrawn="1"/>
          </p:nvCxnSpPr>
          <p:spPr>
            <a:xfrm flipV="1">
              <a:off x="2856459" y="6191291"/>
              <a:ext cx="859256" cy="17249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E04A3DC-AF2F-164D-A6F7-A77D56387A30}"/>
                </a:ext>
              </a:extLst>
            </p:cNvPr>
            <p:cNvCxnSpPr>
              <a:cxnSpLocks/>
              <a:stCxn id="168" idx="2"/>
              <a:endCxn id="167" idx="6"/>
            </p:cNvCxnSpPr>
            <p:nvPr userDrawn="1"/>
          </p:nvCxnSpPr>
          <p:spPr>
            <a:xfrm flipH="1">
              <a:off x="3863769" y="5970216"/>
              <a:ext cx="657526" cy="159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4BAA363D-788E-6A4D-9E94-FE4C099916DB}"/>
                </a:ext>
              </a:extLst>
            </p:cNvPr>
            <p:cNvCxnSpPr>
              <a:cxnSpLocks/>
              <a:endCxn id="167" idx="5"/>
            </p:cNvCxnSpPr>
            <p:nvPr userDrawn="1"/>
          </p:nvCxnSpPr>
          <p:spPr>
            <a:xfrm flipH="1" flipV="1">
              <a:off x="3838367" y="6191291"/>
              <a:ext cx="345583" cy="24092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628EE0C-B777-B647-9924-B58428668F13}"/>
                </a:ext>
              </a:extLst>
            </p:cNvPr>
            <p:cNvCxnSpPr>
              <a:cxnSpLocks/>
              <a:endCxn id="167" idx="4"/>
            </p:cNvCxnSpPr>
            <p:nvPr userDrawn="1"/>
          </p:nvCxnSpPr>
          <p:spPr>
            <a:xfrm flipV="1">
              <a:off x="3690313" y="6216693"/>
              <a:ext cx="86728" cy="20528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BF2E2EDC-2EC5-D843-92E1-E624E2CA0CFA}"/>
                </a:ext>
              </a:extLst>
            </p:cNvPr>
            <p:cNvCxnSpPr>
              <a:cxnSpLocks/>
              <a:endCxn id="168" idx="4"/>
            </p:cNvCxnSpPr>
            <p:nvPr userDrawn="1"/>
          </p:nvCxnSpPr>
          <p:spPr>
            <a:xfrm flipH="1" flipV="1">
              <a:off x="4576159" y="6025080"/>
              <a:ext cx="117184" cy="3668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ACFCFE7B-D5EC-A84C-A801-40A787CEFCBF}"/>
                </a:ext>
              </a:extLst>
            </p:cNvPr>
            <p:cNvCxnSpPr>
              <a:cxnSpLocks/>
              <a:stCxn id="171" idx="2"/>
              <a:endCxn id="168" idx="6"/>
            </p:cNvCxnSpPr>
            <p:nvPr userDrawn="1"/>
          </p:nvCxnSpPr>
          <p:spPr>
            <a:xfrm flipH="1" flipV="1">
              <a:off x="4631023" y="5970216"/>
              <a:ext cx="997286" cy="793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1C4ECA48-FFBF-EB4A-8508-67660ECA28D4}"/>
                </a:ext>
              </a:extLst>
            </p:cNvPr>
            <p:cNvCxnSpPr>
              <a:cxnSpLocks/>
              <a:stCxn id="171" idx="4"/>
            </p:cNvCxnSpPr>
            <p:nvPr userDrawn="1"/>
          </p:nvCxnSpPr>
          <p:spPr>
            <a:xfrm flipH="1">
              <a:off x="5683173" y="6104383"/>
              <a:ext cx="0" cy="25939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F55A38F-5430-3F4E-A259-B6DE6DE5308E}"/>
                </a:ext>
              </a:extLst>
            </p:cNvPr>
            <p:cNvCxnSpPr>
              <a:cxnSpLocks/>
              <a:stCxn id="172" idx="3"/>
            </p:cNvCxnSpPr>
            <p:nvPr userDrawn="1"/>
          </p:nvCxnSpPr>
          <p:spPr>
            <a:xfrm flipH="1">
              <a:off x="6499429" y="6176101"/>
              <a:ext cx="221877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F2F7B05-1FF3-DF4E-A507-D4E27C2F004A}"/>
                </a:ext>
              </a:extLst>
            </p:cNvPr>
            <p:cNvCxnSpPr>
              <a:cxnSpLocks/>
              <a:stCxn id="172" idx="2"/>
              <a:endCxn id="171" idx="6"/>
            </p:cNvCxnSpPr>
            <p:nvPr userDrawn="1"/>
          </p:nvCxnSpPr>
          <p:spPr>
            <a:xfrm flipH="1" flipV="1">
              <a:off x="5738037" y="6049519"/>
              <a:ext cx="959165" cy="6839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81B40274-995F-3045-A457-9FCE37CB135D}"/>
                </a:ext>
              </a:extLst>
            </p:cNvPr>
            <p:cNvCxnSpPr>
              <a:cxnSpLocks/>
              <a:stCxn id="177" idx="4"/>
              <a:endCxn id="172" idx="0"/>
            </p:cNvCxnSpPr>
            <p:nvPr userDrawn="1"/>
          </p:nvCxnSpPr>
          <p:spPr>
            <a:xfrm flipH="1">
              <a:off x="6779498" y="5316633"/>
              <a:ext cx="46893" cy="71898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34C22320-CB05-734D-9C5A-447E8810EB8A}"/>
                </a:ext>
              </a:extLst>
            </p:cNvPr>
            <p:cNvCxnSpPr>
              <a:cxnSpLocks/>
              <a:stCxn id="176" idx="3"/>
              <a:endCxn id="172" idx="7"/>
            </p:cNvCxnSpPr>
            <p:nvPr userDrawn="1"/>
          </p:nvCxnSpPr>
          <p:spPr>
            <a:xfrm flipH="1">
              <a:off x="6837690" y="5582534"/>
              <a:ext cx="1155341" cy="47718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B195070-9D7F-1549-9D81-A897A4DF73F2}"/>
                </a:ext>
              </a:extLst>
            </p:cNvPr>
            <p:cNvCxnSpPr>
              <a:cxnSpLocks/>
              <a:stCxn id="176" idx="2"/>
              <a:endCxn id="177" idx="6"/>
            </p:cNvCxnSpPr>
            <p:nvPr userDrawn="1"/>
          </p:nvCxnSpPr>
          <p:spPr>
            <a:xfrm flipH="1" flipV="1">
              <a:off x="6908687" y="5234337"/>
              <a:ext cx="1071865" cy="28645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74E8DB0-CE34-CC42-9FD0-A04DF6413B48}"/>
                </a:ext>
              </a:extLst>
            </p:cNvPr>
            <p:cNvCxnSpPr>
              <a:cxnSpLocks/>
              <a:stCxn id="176" idx="1"/>
              <a:endCxn id="178" idx="4"/>
            </p:cNvCxnSpPr>
            <p:nvPr userDrawn="1"/>
          </p:nvCxnSpPr>
          <p:spPr>
            <a:xfrm flipH="1" flipV="1">
              <a:off x="7554356" y="4057267"/>
              <a:ext cx="461028" cy="141105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C07F3AD-9961-E54B-AF53-87AFA9A313E1}"/>
                </a:ext>
              </a:extLst>
            </p:cNvPr>
            <p:cNvCxnSpPr>
              <a:cxnSpLocks/>
              <a:stCxn id="174" idx="1"/>
              <a:endCxn id="178" idx="5"/>
            </p:cNvCxnSpPr>
            <p:nvPr userDrawn="1"/>
          </p:nvCxnSpPr>
          <p:spPr>
            <a:xfrm flipH="1" flipV="1">
              <a:off x="7593151" y="4041198"/>
              <a:ext cx="1727079" cy="152011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0433015-6153-424F-A713-84E9ACF2075A}"/>
                </a:ext>
              </a:extLst>
            </p:cNvPr>
            <p:cNvCxnSpPr>
              <a:cxnSpLocks/>
              <a:stCxn id="174" idx="0"/>
              <a:endCxn id="175" idx="4"/>
            </p:cNvCxnSpPr>
            <p:nvPr userDrawn="1"/>
          </p:nvCxnSpPr>
          <p:spPr>
            <a:xfrm flipH="1" flipV="1">
              <a:off x="9312122" y="4824275"/>
              <a:ext cx="42974" cy="71363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32D8CD9-1F5D-7147-B1D5-FB68077470E9}"/>
                </a:ext>
              </a:extLst>
            </p:cNvPr>
            <p:cNvCxnSpPr>
              <a:cxnSpLocks/>
              <a:stCxn id="180" idx="0"/>
              <a:endCxn id="179" idx="4"/>
            </p:cNvCxnSpPr>
            <p:nvPr userDrawn="1"/>
          </p:nvCxnSpPr>
          <p:spPr>
            <a:xfrm flipH="1" flipV="1">
              <a:off x="11176915" y="4559526"/>
              <a:ext cx="173456" cy="98749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11368F7-093B-234E-8700-4F0DB4D9E1CE}"/>
                </a:ext>
              </a:extLst>
            </p:cNvPr>
            <p:cNvCxnSpPr>
              <a:cxnSpLocks/>
              <a:endCxn id="179" idx="5"/>
            </p:cNvCxnSpPr>
            <p:nvPr userDrawn="1"/>
          </p:nvCxnSpPr>
          <p:spPr>
            <a:xfrm flipH="1" flipV="1">
              <a:off x="11235107" y="4535422"/>
              <a:ext cx="956894" cy="73296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F5B24305-8F1C-2E4B-9316-C467B48A7CED}"/>
                </a:ext>
              </a:extLst>
            </p:cNvPr>
            <p:cNvCxnSpPr>
              <a:cxnSpLocks/>
              <a:endCxn id="180" idx="6"/>
            </p:cNvCxnSpPr>
            <p:nvPr userDrawn="1"/>
          </p:nvCxnSpPr>
          <p:spPr>
            <a:xfrm flipH="1" flipV="1">
              <a:off x="11432667" y="5629318"/>
              <a:ext cx="773874" cy="30882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E96213D-A4E3-494C-A22D-2C2A28BBE9B0}"/>
                </a:ext>
              </a:extLst>
            </p:cNvPr>
            <p:cNvCxnSpPr>
              <a:cxnSpLocks/>
              <a:endCxn id="181" idx="6"/>
            </p:cNvCxnSpPr>
            <p:nvPr userDrawn="1"/>
          </p:nvCxnSpPr>
          <p:spPr>
            <a:xfrm flipH="1">
              <a:off x="10916433" y="6200205"/>
              <a:ext cx="1290108" cy="19321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775371C-05AC-854B-B138-B5079F93010A}"/>
                </a:ext>
              </a:extLst>
            </p:cNvPr>
            <p:cNvCxnSpPr>
              <a:cxnSpLocks/>
              <a:stCxn id="181" idx="3"/>
              <a:endCxn id="173" idx="6"/>
            </p:cNvCxnSpPr>
            <p:nvPr userDrawn="1"/>
          </p:nvCxnSpPr>
          <p:spPr>
            <a:xfrm flipH="1" flipV="1">
              <a:off x="8868495" y="6399309"/>
              <a:ext cx="1954279" cy="3290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74690D5F-DEB3-DD4C-B9F5-16AF17038CFF}"/>
                </a:ext>
              </a:extLst>
            </p:cNvPr>
            <p:cNvCxnSpPr>
              <a:cxnSpLocks/>
              <a:stCxn id="181" idx="1"/>
              <a:endCxn id="174" idx="5"/>
            </p:cNvCxnSpPr>
            <p:nvPr userDrawn="1"/>
          </p:nvCxnSpPr>
          <p:spPr>
            <a:xfrm flipH="1" flipV="1">
              <a:off x="9411594" y="5622082"/>
              <a:ext cx="1411180" cy="73254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5047988-D410-254C-A639-D3CFE1546194}"/>
                </a:ext>
              </a:extLst>
            </p:cNvPr>
            <p:cNvCxnSpPr>
              <a:cxnSpLocks/>
              <a:stCxn id="180" idx="2"/>
              <a:endCxn id="174" idx="6"/>
            </p:cNvCxnSpPr>
            <p:nvPr userDrawn="1"/>
          </p:nvCxnSpPr>
          <p:spPr>
            <a:xfrm flipH="1" flipV="1">
              <a:off x="9419699" y="5580880"/>
              <a:ext cx="1848376" cy="4843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5034AD-8F02-A141-8C8A-8523A927037C}"/>
                </a:ext>
              </a:extLst>
            </p:cNvPr>
            <p:cNvCxnSpPr>
              <a:cxnSpLocks/>
              <a:stCxn id="179" idx="3"/>
              <a:endCxn id="174" idx="7"/>
            </p:cNvCxnSpPr>
            <p:nvPr userDrawn="1"/>
          </p:nvCxnSpPr>
          <p:spPr>
            <a:xfrm flipH="1">
              <a:off x="9396298" y="4535422"/>
              <a:ext cx="1722425" cy="101059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9770F6E-D6FA-3549-B4B7-B6E1B68AE963}"/>
                </a:ext>
              </a:extLst>
            </p:cNvPr>
            <p:cNvCxnSpPr>
              <a:cxnSpLocks/>
              <a:stCxn id="179" idx="2"/>
              <a:endCxn id="175" idx="6"/>
            </p:cNvCxnSpPr>
            <p:nvPr userDrawn="1"/>
          </p:nvCxnSpPr>
          <p:spPr>
            <a:xfrm flipH="1">
              <a:off x="9374983" y="4477230"/>
              <a:ext cx="1719636" cy="24909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86C3D85-BC22-814D-81E1-5B74692F3179}"/>
                </a:ext>
              </a:extLst>
            </p:cNvPr>
            <p:cNvCxnSpPr>
              <a:cxnSpLocks/>
              <a:stCxn id="175" idx="1"/>
              <a:endCxn id="178" idx="6"/>
            </p:cNvCxnSpPr>
            <p:nvPr userDrawn="1"/>
          </p:nvCxnSpPr>
          <p:spPr>
            <a:xfrm flipH="1" flipV="1">
              <a:off x="7609220" y="4002403"/>
              <a:ext cx="1616100" cy="69701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09581C6E-BF4D-484D-8834-EBFBBBA56E37}"/>
                </a:ext>
              </a:extLst>
            </p:cNvPr>
            <p:cNvCxnSpPr>
              <a:cxnSpLocks/>
              <a:stCxn id="174" idx="2"/>
              <a:endCxn id="176" idx="6"/>
            </p:cNvCxnSpPr>
            <p:nvPr userDrawn="1"/>
          </p:nvCxnSpPr>
          <p:spPr>
            <a:xfrm flipH="1" flipV="1">
              <a:off x="8142080" y="5552409"/>
              <a:ext cx="1170045" cy="50103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39D10B10-BCC0-5F45-880D-C9EF46B0395B}"/>
                </a:ext>
              </a:extLst>
            </p:cNvPr>
            <p:cNvCxnSpPr>
              <a:cxnSpLocks/>
              <a:stCxn id="173" idx="1"/>
              <a:endCxn id="176" idx="5"/>
            </p:cNvCxnSpPr>
            <p:nvPr userDrawn="1"/>
          </p:nvCxnSpPr>
          <p:spPr>
            <a:xfrm flipH="1" flipV="1">
              <a:off x="8107248" y="5604887"/>
              <a:ext cx="620759" cy="736230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C335B7-75C6-534E-99BD-419F19243958}"/>
                </a:ext>
              </a:extLst>
            </p:cNvPr>
            <p:cNvCxnSpPr>
              <a:cxnSpLocks/>
              <a:stCxn id="176" idx="4"/>
            </p:cNvCxnSpPr>
            <p:nvPr userDrawn="1"/>
          </p:nvCxnSpPr>
          <p:spPr>
            <a:xfrm flipH="1">
              <a:off x="7734147" y="5617366"/>
              <a:ext cx="311362" cy="814852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5737A5A-FD29-8F4E-84BD-693849EC8D79}"/>
                </a:ext>
              </a:extLst>
            </p:cNvPr>
            <p:cNvCxnSpPr>
              <a:cxnSpLocks/>
              <a:stCxn id="172" idx="5"/>
            </p:cNvCxnSpPr>
            <p:nvPr userDrawn="1"/>
          </p:nvCxnSpPr>
          <p:spPr>
            <a:xfrm>
              <a:off x="6837690" y="6176101"/>
              <a:ext cx="241401" cy="25611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EA77F3A-3AE3-694D-885F-AEEC65B9228B}"/>
                </a:ext>
              </a:extLst>
            </p:cNvPr>
            <p:cNvCxnSpPr>
              <a:cxnSpLocks/>
              <a:stCxn id="173" idx="7"/>
              <a:endCxn id="174" idx="3"/>
            </p:cNvCxnSpPr>
            <p:nvPr userDrawn="1"/>
          </p:nvCxnSpPr>
          <p:spPr>
            <a:xfrm flipV="1">
              <a:off x="8844391" y="5637378"/>
              <a:ext cx="491135" cy="70373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0B61EE4-A958-9C43-AB01-153CB619FFEA}"/>
                </a:ext>
              </a:extLst>
            </p:cNvPr>
            <p:cNvCxnSpPr>
              <a:cxnSpLocks/>
              <a:stCxn id="171" idx="7"/>
              <a:endCxn id="177" idx="3"/>
            </p:cNvCxnSpPr>
            <p:nvPr userDrawn="1"/>
          </p:nvCxnSpPr>
          <p:spPr>
            <a:xfrm flipV="1">
              <a:off x="5721968" y="5292529"/>
              <a:ext cx="1046231" cy="71819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170E9E0-43F3-9344-B94C-5C42B00EA27F}"/>
                </a:ext>
              </a:extLst>
            </p:cNvPr>
            <p:cNvCxnSpPr>
              <a:cxnSpLocks/>
              <a:stCxn id="181" idx="7"/>
              <a:endCxn id="180" idx="4"/>
            </p:cNvCxnSpPr>
            <p:nvPr userDrawn="1"/>
          </p:nvCxnSpPr>
          <p:spPr>
            <a:xfrm flipV="1">
              <a:off x="10900364" y="5711614"/>
              <a:ext cx="450007" cy="64301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92A8D23-5967-414D-A1D4-DDB5F9DBC9C9}"/>
                </a:ext>
              </a:extLst>
            </p:cNvPr>
            <p:cNvSpPr/>
            <p:nvPr userDrawn="1"/>
          </p:nvSpPr>
          <p:spPr>
            <a:xfrm rot="20563470">
              <a:off x="2492564" y="42765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66D97B8B-F412-B641-9D2D-B6BC00721F95}"/>
                </a:ext>
              </a:extLst>
            </p:cNvPr>
            <p:cNvSpPr/>
            <p:nvPr userDrawn="1"/>
          </p:nvSpPr>
          <p:spPr>
            <a:xfrm>
              <a:off x="2008773" y="558165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2E7D16CE-2E7A-3145-A6B0-A8947D79E71B}"/>
                </a:ext>
              </a:extLst>
            </p:cNvPr>
            <p:cNvSpPr/>
            <p:nvPr userDrawn="1"/>
          </p:nvSpPr>
          <p:spPr>
            <a:xfrm>
              <a:off x="1013988" y="5440309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D96FA35-933A-FB4B-8ED3-50C8B95C15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85295" y="615658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F721F461-667F-D643-8B13-6274D6EEE9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91867" y="628148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A1D8ABA-AE31-BB44-AE5D-9F349C63461A}"/>
                </a:ext>
              </a:extLst>
            </p:cNvPr>
            <p:cNvSpPr/>
            <p:nvPr userDrawn="1"/>
          </p:nvSpPr>
          <p:spPr>
            <a:xfrm>
              <a:off x="3690313" y="6043237"/>
              <a:ext cx="173456" cy="173456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2643AF2-D3EB-F940-ACDE-0A896D3B2F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21295" y="591535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D9E0478-BDC1-B245-B744-6A3F839049DC}"/>
                </a:ext>
              </a:extLst>
            </p:cNvPr>
            <p:cNvSpPr/>
            <p:nvPr userDrawn="1"/>
          </p:nvSpPr>
          <p:spPr>
            <a:xfrm>
              <a:off x="4770867" y="449137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A58480D-47AA-AE4C-8B9D-8088EA1E5885}"/>
                </a:ext>
              </a:extLst>
            </p:cNvPr>
            <p:cNvSpPr/>
            <p:nvPr userDrawn="1"/>
          </p:nvSpPr>
          <p:spPr>
            <a:xfrm>
              <a:off x="5591762" y="508266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BEDF27A3-98C5-2340-A364-C142AFB762D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309" y="5994655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3D40C33F-82EB-3C4C-AC71-A50B0678AA82}"/>
                </a:ext>
              </a:extLst>
            </p:cNvPr>
            <p:cNvSpPr/>
            <p:nvPr userDrawn="1"/>
          </p:nvSpPr>
          <p:spPr>
            <a:xfrm>
              <a:off x="6697202" y="60356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18A2C38-AB74-034F-84CD-C9F0A253C30D}"/>
                </a:ext>
              </a:extLst>
            </p:cNvPr>
            <p:cNvSpPr/>
            <p:nvPr userDrawn="1"/>
          </p:nvSpPr>
          <p:spPr>
            <a:xfrm>
              <a:off x="8703903" y="6317013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0B7BDA8B-889B-384E-BEC4-3362B7ABEDD2}"/>
                </a:ext>
              </a:extLst>
            </p:cNvPr>
            <p:cNvSpPr>
              <a:spLocks noChangeAspect="1"/>
            </p:cNvSpPr>
            <p:nvPr userDrawn="1"/>
          </p:nvSpPr>
          <p:spPr>
            <a:xfrm rot="20917832">
              <a:off x="9311048" y="5536832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9E19915-E302-3246-85B5-592BD1714791}"/>
                </a:ext>
              </a:extLst>
            </p:cNvPr>
            <p:cNvSpPr/>
            <p:nvPr userDrawn="1"/>
          </p:nvSpPr>
          <p:spPr>
            <a:xfrm rot="20861494">
              <a:off x="9212283" y="466157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28B566E1-39D6-4042-8580-E0E60FDE01C8}"/>
                </a:ext>
              </a:extLst>
            </p:cNvPr>
            <p:cNvSpPr/>
            <p:nvPr userDrawn="1"/>
          </p:nvSpPr>
          <p:spPr>
            <a:xfrm rot="664413">
              <a:off x="7979020" y="5454306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DFB0C2F7-BC24-EC4B-8266-9623B6D88B61}"/>
                </a:ext>
              </a:extLst>
            </p:cNvPr>
            <p:cNvSpPr/>
            <p:nvPr userDrawn="1"/>
          </p:nvSpPr>
          <p:spPr>
            <a:xfrm>
              <a:off x="6744095" y="5152041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FA3893C3-76E3-6742-8D4F-DBDC2687D0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99492" y="394753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CD03A935-43F6-704B-8F59-A5132D8EEBEA}"/>
                </a:ext>
              </a:extLst>
            </p:cNvPr>
            <p:cNvSpPr/>
            <p:nvPr userDrawn="1"/>
          </p:nvSpPr>
          <p:spPr>
            <a:xfrm>
              <a:off x="11094619" y="4394934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1C8463C5-1E8E-9646-B4ED-F2287924E0AB}"/>
                </a:ext>
              </a:extLst>
            </p:cNvPr>
            <p:cNvSpPr/>
            <p:nvPr userDrawn="1"/>
          </p:nvSpPr>
          <p:spPr>
            <a:xfrm>
              <a:off x="11268075" y="5547022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6150870-5E6B-D44B-8778-CEBD7D574C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06705" y="633855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98A37572-5C9A-C44B-B0CF-8CCF25A1B9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67083" y="5743225"/>
              <a:ext cx="164592" cy="164592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F70D177-B83E-6140-8ED5-BD57F04BC1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17811" y="5196936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9B509547-0003-2B40-ACBD-5240D3AC644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46996" y="5227529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5D47CC9-6694-4A4E-9E93-E28829EE8896}"/>
                </a:ext>
              </a:extLst>
            </p:cNvPr>
            <p:cNvCxnSpPr>
              <a:cxnSpLocks/>
              <a:stCxn id="184" idx="2"/>
              <a:endCxn id="163" idx="7"/>
            </p:cNvCxnSpPr>
            <p:nvPr userDrawn="1"/>
          </p:nvCxnSpPr>
          <p:spPr>
            <a:xfrm flipH="1">
              <a:off x="2156827" y="5282393"/>
              <a:ext cx="690169" cy="32466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A23FD889-BE6F-5944-8D06-EB898C690335}"/>
                </a:ext>
              </a:extLst>
            </p:cNvPr>
            <p:cNvCxnSpPr>
              <a:cxnSpLocks/>
              <a:stCxn id="164" idx="4"/>
              <a:endCxn id="165" idx="1"/>
            </p:cNvCxnSpPr>
            <p:nvPr userDrawn="1"/>
          </p:nvCxnSpPr>
          <p:spPr>
            <a:xfrm>
              <a:off x="1096284" y="5604901"/>
              <a:ext cx="305080" cy="56774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EF28CB1-5A58-AF4C-B5FB-9DA066D44A7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0328" y="6119561"/>
              <a:ext cx="109728" cy="109728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66C765C-710C-CF40-90CD-363E8E7B633F}"/>
                </a:ext>
              </a:extLst>
            </p:cNvPr>
            <p:cNvCxnSpPr>
              <a:cxnSpLocks/>
              <a:stCxn id="187" idx="3"/>
            </p:cNvCxnSpPr>
            <p:nvPr userDrawn="1"/>
          </p:nvCxnSpPr>
          <p:spPr>
            <a:xfrm flipH="1">
              <a:off x="310328" y="6213220"/>
              <a:ext cx="16069" cy="208754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E286DD5-76DE-DF43-869D-ECD722273F5B}"/>
                </a:ext>
              </a:extLst>
            </p:cNvPr>
            <p:cNvCxnSpPr>
              <a:cxnSpLocks/>
              <a:stCxn id="187" idx="2"/>
            </p:cNvCxnSpPr>
            <p:nvPr userDrawn="1"/>
          </p:nvCxnSpPr>
          <p:spPr>
            <a:xfrm flipH="1">
              <a:off x="-29560" y="6174425"/>
              <a:ext cx="339888" cy="77986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4A897FD4-0F7B-F54E-B3E7-227A7AFB5DE3}"/>
                </a:ext>
              </a:extLst>
            </p:cNvPr>
            <p:cNvCxnSpPr>
              <a:cxnSpLocks/>
              <a:stCxn id="187" idx="1"/>
            </p:cNvCxnSpPr>
            <p:nvPr userDrawn="1"/>
          </p:nvCxnSpPr>
          <p:spPr>
            <a:xfrm flipH="1" flipV="1">
              <a:off x="-29560" y="5770901"/>
              <a:ext cx="355957" cy="36472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D939A82-192C-EB42-821A-56C2250D206C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21877" y="5392264"/>
              <a:ext cx="992111" cy="130341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A532CC9-2B29-5A42-A4C0-A5DE4CF0DA48}"/>
                </a:ext>
              </a:extLst>
            </p:cNvPr>
            <p:cNvCxnSpPr>
              <a:cxnSpLocks/>
              <a:endCxn id="171" idx="3"/>
            </p:cNvCxnSpPr>
            <p:nvPr/>
          </p:nvCxnSpPr>
          <p:spPr>
            <a:xfrm flipV="1">
              <a:off x="5315187" y="6088314"/>
              <a:ext cx="329191" cy="275468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Rectangle 328">
            <a:extLst>
              <a:ext uri="{FF2B5EF4-FFF2-40B4-BE49-F238E27FC236}">
                <a16:creationId xmlns:a16="http://schemas.microsoft.com/office/drawing/2014/main" id="{9F20F4D0-0B7D-1646-8233-E144EB34FBB9}"/>
              </a:ext>
            </a:extLst>
          </p:cNvPr>
          <p:cNvSpPr/>
          <p:nvPr/>
        </p:nvSpPr>
        <p:spPr>
          <a:xfrm rot="16200000">
            <a:off x="-4917735" y="4918358"/>
            <a:ext cx="10064693" cy="22798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3" name="Content Placeholder 332">
            <a:extLst>
              <a:ext uri="{FF2B5EF4-FFF2-40B4-BE49-F238E27FC236}">
                <a16:creationId xmlns:a16="http://schemas.microsoft.com/office/drawing/2014/main" id="{62E21382-CA1A-4348-928D-F1FB3FFF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221" y="9142459"/>
            <a:ext cx="1471303" cy="694997"/>
          </a:xfrm>
          <a:prstGeom prst="rect">
            <a:avLst/>
          </a:prstGeom>
        </p:spPr>
      </p:pic>
      <p:sp>
        <p:nvSpPr>
          <p:cNvPr id="195" name="Title 1">
            <a:extLst>
              <a:ext uri="{FF2B5EF4-FFF2-40B4-BE49-F238E27FC236}">
                <a16:creationId xmlns:a16="http://schemas.microsoft.com/office/drawing/2014/main" id="{5F070F0F-8792-4C4A-9F7A-60774FE61792}"/>
              </a:ext>
            </a:extLst>
          </p:cNvPr>
          <p:cNvSpPr txBox="1">
            <a:spLocks/>
          </p:cNvSpPr>
          <p:nvPr/>
        </p:nvSpPr>
        <p:spPr>
          <a:xfrm>
            <a:off x="228603" y="1171827"/>
            <a:ext cx="7566665" cy="8748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829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rgbClr val="7030A0"/>
                </a:solidFill>
                <a:latin typeface="Franklin Gothic Heavy" panose="020B0903020102020204" pitchFamily="34" charset="0"/>
              </a:rPr>
              <a:t>Cherry Margarita Mocktail</a:t>
            </a:r>
          </a:p>
        </p:txBody>
      </p:sp>
      <p:cxnSp>
        <p:nvCxnSpPr>
          <p:cNvPr id="196" name="Straight Connector 195"/>
          <p:cNvCxnSpPr/>
          <p:nvPr/>
        </p:nvCxnSpPr>
        <p:spPr>
          <a:xfrm>
            <a:off x="2637864" y="8969189"/>
            <a:ext cx="2862016" cy="0"/>
          </a:xfrm>
          <a:prstGeom prst="line">
            <a:avLst/>
          </a:prstGeom>
          <a:ln w="63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290960B-8EA8-4DE4-AC62-B8896ABEBB1B}"/>
              </a:ext>
            </a:extLst>
          </p:cNvPr>
          <p:cNvSpPr txBox="1"/>
          <p:nvPr/>
        </p:nvSpPr>
        <p:spPr>
          <a:xfrm>
            <a:off x="507484" y="2993165"/>
            <a:ext cx="36511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Franklin Gothic Book" panose="020B0503020102020204" pitchFamily="34" charset="0"/>
              </a:rPr>
              <a:t>Ingredients</a:t>
            </a:r>
            <a:r>
              <a:rPr lang="en-US" b="1" u="sng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1 12-oz. can frozen limeade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12 oz. Cherry 7UP®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4 Tablespoons Cherry Juice Concentrate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4-5 cups ice cubes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Cherries &amp; Lime wedges for garnish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Sugar for rimming the glasses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Blender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60B2AE-6B35-49D1-8E3C-11409E76C5D0}"/>
              </a:ext>
            </a:extLst>
          </p:cNvPr>
          <p:cNvSpPr txBox="1"/>
          <p:nvPr/>
        </p:nvSpPr>
        <p:spPr>
          <a:xfrm>
            <a:off x="757441" y="6125452"/>
            <a:ext cx="63778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en-US" b="0" i="0" dirty="0" smtClean="0">
                <a:effectLst/>
                <a:latin typeface="Arial" panose="020B0604020202020204" pitchFamily="34" charset="0"/>
              </a:rPr>
              <a:t> In </a:t>
            </a:r>
            <a:r>
              <a:rPr lang="en-US" b="0" i="0" dirty="0">
                <a:effectLst/>
                <a:latin typeface="Arial" panose="020B0604020202020204" pitchFamily="34" charset="0"/>
              </a:rPr>
              <a:t>a blender, add frozen limeade, Cherry 7UP®, cherry juice concentrate and ice. Blend for 1-2 minutes or until smooth.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Before serving, rim the glasses with a lime wedge and dip in sugar.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b="0" i="0" dirty="0">
                <a:effectLst/>
                <a:latin typeface="Arial" panose="020B0604020202020204" pitchFamily="34" charset="0"/>
              </a:rPr>
              <a:t>Garnish with lime wedges and cherries</a:t>
            </a:r>
          </a:p>
          <a:p>
            <a:pPr marL="342900" indent="-342900">
              <a:buAutoNum type="arabicParenR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Cherry Margarita Mocktail featuring Cherry 7UP®">
            <a:extLst>
              <a:ext uri="{FF2B5EF4-FFF2-40B4-BE49-F238E27FC236}">
                <a16:creationId xmlns:a16="http://schemas.microsoft.com/office/drawing/2014/main" id="{EF32615B-B5DD-4B9D-8DA4-26B981EB9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863" y="2629385"/>
            <a:ext cx="2894389" cy="24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2558D-9D59-40B7-8D01-FB98719548FC}"/>
              </a:ext>
            </a:extLst>
          </p:cNvPr>
          <p:cNvSpPr txBox="1"/>
          <p:nvPr/>
        </p:nvSpPr>
        <p:spPr>
          <a:xfrm>
            <a:off x="822444" y="1860492"/>
            <a:ext cx="637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Toast to the new year with a fun tasty drink!</a:t>
            </a:r>
          </a:p>
        </p:txBody>
      </p:sp>
    </p:spTree>
    <p:extLst>
      <p:ext uri="{BB962C8B-B14F-4D97-AF65-F5344CB8AC3E}">
        <p14:creationId xmlns:p14="http://schemas.microsoft.com/office/powerpoint/2010/main" val="4247206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{F082D95F-EA00-1A46-8964-73D2CC6DBEBE}tf10001058</Template>
  <TotalTime>575</TotalTime>
  <Words>96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Franklin Gothic Heavy</vt:lpstr>
      <vt:lpstr>Franklin Gothic Book</vt:lpstr>
      <vt:lpstr>Calibri Light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Sposito</dc:creator>
  <cp:lastModifiedBy>Jaclyn Moore</cp:lastModifiedBy>
  <cp:revision>16</cp:revision>
  <dcterms:created xsi:type="dcterms:W3CDTF">2020-09-15T17:30:19Z</dcterms:created>
  <dcterms:modified xsi:type="dcterms:W3CDTF">2020-12-18T16:12:46Z</dcterms:modified>
</cp:coreProperties>
</file>