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8937F-D404-1A4A-9847-C1C269D3C4C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35A3-4ADD-264B-81F3-E6298E0A8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35A3-4ADD-264B-81F3-E6298E0A8B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6F43-437F-494C-8943-679882F11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55F3E-E6A8-7548-A104-8DE75AF64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F026-3977-4049-B71B-3A6F42D7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958C-B721-9C47-A42B-EC35027E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6778-AC4E-484C-95FB-2255EBA5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7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16C5-3E52-784E-8AE2-2AE3CD6D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39CA5-2805-B342-A1C1-99E30F396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0E9C-4F21-5944-B255-BD7EBCE9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E75E2-449F-3C49-88C4-AA3CDD66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4631F-306A-AF4A-88E6-B3C2763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0806B-47B2-A04F-A520-507972652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27D8E-813E-4A42-8CDA-202E2B2D5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88A71-4A4D-C842-86DA-CAF6E0E2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FD17-4AF0-0F4A-9BC5-4356A161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AE057-59F2-7C42-829D-8B1F4A4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9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1954-2D8A-9849-9EEE-D068616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D7581-82F5-7B48-B55B-FE8712198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35E68-D85D-ED46-A8D0-E8D5A058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211C7-DBE5-244E-AFD8-7F67C289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2E1BC-B45D-6248-8A44-46E131E5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6B46-4B7F-9140-9CB1-442C396C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E8B42-C850-9442-A54D-59933C03D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60E5-049C-EB44-AFEF-8128EE99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B122-E5C0-7242-8E05-2BDE10FC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60C66-6B15-E145-A4CB-3067C51E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E671-27C1-E548-A668-76C5805E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0CE3-92D5-0040-8355-69C90E3D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05C04-93CC-F14D-A13C-9284751C2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08B42-47D7-D64F-91D6-5763C607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FDD6D-9875-B140-B79B-70AAA7E7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043E3-A7AE-FF4C-BC47-7E1A291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7B56-EB5B-C545-AD1C-09144AF4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2301C-6DD3-D649-B838-73C44924A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0FE09-27F2-EC48-8920-931C0D648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BA874-4BDB-294B-BA54-35A9FF97B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2FBCB-4FE7-9243-935E-E7D078A58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DB48C-C8F0-5A41-ABEA-9E5AD6D0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9EFAD-8179-1740-8061-E5941768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99AF0-2C64-FA45-AB1F-CA93E5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EF40-C0B8-BF44-895D-56910B6C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A7646-E137-C241-878C-D8F28944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A3C90-B124-6445-B67E-4C4B919E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4D45F-A8B2-3A48-9B73-2D0B8020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35C9F-9E62-E549-BE7D-94B66C25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1289C-CED7-E64D-9436-DE33DE70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67C4E-C053-DE4D-AA98-CFBA8A00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8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DC17-E6A9-D54F-8259-267E854B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AC99-87B6-B84A-98E3-636489925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832EF-19CD-C74E-B668-1ECC0DF97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C3A30-5374-6E45-BF55-913C8D23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C5751-41AE-664A-B7DF-E4B2C0BA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B67D8-4898-B244-878C-F59F10F0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3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EA93-A667-7E41-88E5-831C39DE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EC363-1072-9548-83CF-65D5C13CF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434F4-7E5C-B245-838E-69A19AB42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72A41-3BEA-2747-A3FA-299D0C60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4FBEE-48FC-3D45-B55B-90A9B3FC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8F95-5FD1-E14C-A3CA-8663CAC3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13826-718B-AB48-886F-AAD57F1D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E27C8-9F64-344E-8D09-871D32A8E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1FB0E-FFA1-0A49-A195-46A77874B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3902-4B69-464D-82AC-7321CC1BFF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2220-969B-BC40-8403-175306D33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44548-813D-AC45-87E5-2BF149766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05CF-CDD4-A14D-A363-E53D9943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6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4E23F-E495-B347-97D9-0AA2B1CB9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Nature Scavenger Hunt!!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FBED1-DE8E-4244-8E7C-A530E53E4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Lets get looking!</a:t>
            </a:r>
          </a:p>
        </p:txBody>
      </p:sp>
      <p:pic>
        <p:nvPicPr>
          <p:cNvPr id="4" name="Picture 3" descr="A close up of a rock&#10;&#10;Description automatically generated">
            <a:extLst>
              <a:ext uri="{FF2B5EF4-FFF2-40B4-BE49-F238E27FC236}">
                <a16:creationId xmlns:a16="http://schemas.microsoft.com/office/drawing/2014/main" id="{461A0B8A-41CA-F44E-8883-BA78BD6790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149" r="13896" b="3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A6755C8-2917-9A44-9B5D-DC7289A67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94" y="4386652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4"/>
    </mc:Choice>
    <mc:Fallback xmlns="">
      <p:transition spd="slow" advTm="7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C70E9-0910-1A4B-BEA4-3727FF67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Hole in a Tree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60825-72C0-5343-86F5-B506D93E2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4131" r="3" b="1503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7D742FD-E7CD-284E-9E5C-93DCAE9A3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94" y="470017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5"/>
    </mc:Choice>
    <mc:Fallback xmlns="">
      <p:transition spd="slow" advTm="12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21B2-86EB-7249-A8F6-564C896E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468" y="964692"/>
            <a:ext cx="7751064" cy="1325563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Pine Needle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50EA0-6390-5D4A-8454-B0EF5BF6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479" y="2638044"/>
            <a:ext cx="5955041" cy="310198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E6D0439-73EB-B04A-B6F6-3C869B0E1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0" y="5338167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4"/>
    </mc:Choice>
    <mc:Fallback xmlns="">
      <p:transition spd="slow" advTm="11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92C6E-9F62-AF46-89E1-81A01B20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737" y="1384296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Moss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EA95E-4CB3-694A-8540-C40C250D96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557" r="1885" b="3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6AD2DB-30DB-3B47-9BDA-4A4EB6697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94" y="4386652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4"/>
    </mc:Choice>
    <mc:Fallback xmlns="">
      <p:transition spd="slow" advTm="11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2C4CC-6F73-3E43-9B36-C55C6AD2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Squirrel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3A757-6724-EF4F-B6F6-DCFDA7F701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8" r="-1" b="1130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E39C845-9387-4C4B-A5DB-0CBE0DC57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17" y="5447604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2"/>
    </mc:Choice>
    <mc:Fallback xmlns="">
      <p:transition spd="slow" advTm="9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270FB-617E-E54B-9C85-EE1FD704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Mud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F183F-0662-7B4A-94EE-D0627A334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74" r="1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A599F79-8CF0-2746-B7FD-86D294978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8" y="5338167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9"/>
    </mc:Choice>
    <mc:Fallback xmlns="">
      <p:transition spd="slow" advTm="9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C863-D8DE-A648-8016-DEDE2C26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Rabbit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75A13-6E64-E74B-B6D2-D5107C1D3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70923C7-F2E0-C24D-B48D-15E46A224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1" y="5150842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5"/>
    </mc:Choice>
    <mc:Fallback xmlns="">
      <p:transition spd="slow" advTm="22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B700-2EE4-DE44-AD49-EB764E9B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PINECONE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8458D-C502-4040-B8BA-F29DBA17FC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71" r="7622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2E028E5-BEBC-A941-9DE0-F6F479DED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40" y="230289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3491"/>
    </mc:Choice>
    <mc:Fallback xmlns="">
      <p:transition spd="slow" advTm="23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894F5-0109-0040-872B-B7DD2881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Flower Sprouts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3D159-1769-A84E-9D51-D3D41F419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35" r="-2" b="149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6F9745A-67BD-144A-8BF9-6E8C72506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11" y="271852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8"/>
    </mc:Choice>
    <mc:Fallback xmlns="">
      <p:transition spd="slow" advTm="15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7411F-6636-D247-AFB1-BE922712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Bird’s Nest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B0263-A8E1-E94C-B73A-CE7BC16E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377159"/>
            <a:ext cx="6677025" cy="444022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7730649-8160-E44E-9C24-9637D7BFB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88" y="115493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2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6"/>
    </mc:Choice>
    <mc:Fallback xmlns="">
      <p:transition spd="slow" advTm="16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13B2-4CCC-F641-BEC9-CFA00483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Feather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04479-77A6-A245-A1DA-0C716E0F00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75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8335747-E1B9-444D-A5AE-8AC66FBD79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7" y="5446193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5"/>
    </mc:Choice>
    <mc:Fallback xmlns="">
      <p:transition spd="slow" advTm="18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5B751-C0EE-C343-8D13-8D4E6EA6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Spider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A1933-A1D2-BB48-BBCA-0B9BA3E3D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" r="-1" b="8226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EB02D7F-5BDE-F84B-8D7B-F88045711D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0" y="5495918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4"/>
    </mc:Choice>
    <mc:Fallback xmlns="">
      <p:transition spd="slow" advTm="16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A0835-1984-5C44-960E-6480337EE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AFED-6A17-B949-9EB6-BBFF0F82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Animal Tracks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3975966-A08E-9243-9136-3DBFF4F07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5" y="5338167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7"/>
    </mc:Choice>
    <mc:Fallback xmlns="">
      <p:transition spd="slow" advTm="14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BD316-F6A6-634B-B866-68BEF85F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Worm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DEC7C-5317-FC4B-8AE0-A52476723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66" r="9248" b="-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9C8583F-6C34-EE41-9A29-15A7E2BF7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6" y="5428695"/>
            <a:ext cx="2345073" cy="11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0"/>
    </mc:Choice>
    <mc:Fallback xmlns="">
      <p:transition spd="slow" advTm="10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8349A-7B93-A649-92C4-3F197858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FF637-4A31-E94D-8A8E-D958A1EAC5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3" r="713" b="1"/>
          <a:stretch/>
        </p:blipFill>
        <p:spPr>
          <a:xfrm>
            <a:off x="749300" y="1716088"/>
            <a:ext cx="6300788" cy="4311650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6" name="Picture 5" descr="A picture containing ground, animal, invertebrate, mollusk&#10;&#10;Description automatically generated">
            <a:extLst>
              <a:ext uri="{FF2B5EF4-FFF2-40B4-BE49-F238E27FC236}">
                <a16:creationId xmlns:a16="http://schemas.microsoft.com/office/drawing/2014/main" id="{080BFC92-E3C8-BE41-B3B8-EE31376FD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50" y="1716088"/>
            <a:ext cx="4311650" cy="431165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D7CD7D5-B762-FB4D-A39A-4303A2831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93767"/>
            <a:ext cx="2082651" cy="9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4"/>
    </mc:Choice>
    <mc:Fallback xmlns="">
      <p:transition spd="slow" advTm="13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Office PowerPoint</Application>
  <PresentationFormat>Widescreen</PresentationFormat>
  <Paragraphs>17</Paragraphs>
  <Slides>15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Office Theme</vt:lpstr>
      <vt:lpstr>Nature Scavenger Hunt!!</vt:lpstr>
      <vt:lpstr>PINECONE </vt:lpstr>
      <vt:lpstr>Flower Sprouts</vt:lpstr>
      <vt:lpstr>Bird’s Nest</vt:lpstr>
      <vt:lpstr>Feather</vt:lpstr>
      <vt:lpstr>Spider Web</vt:lpstr>
      <vt:lpstr>Animal Tracks</vt:lpstr>
      <vt:lpstr>Worm</vt:lpstr>
      <vt:lpstr>Rocks</vt:lpstr>
      <vt:lpstr>Hole in a Tree</vt:lpstr>
      <vt:lpstr>Pine Needle</vt:lpstr>
      <vt:lpstr>Moss</vt:lpstr>
      <vt:lpstr>Squirrel</vt:lpstr>
      <vt:lpstr>Mud</vt:lpstr>
      <vt:lpstr>Rabbit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Scavenger Hunt!!</dc:title>
  <dc:creator>Microsoft Office User</dc:creator>
  <cp:lastModifiedBy>Rachel Hubsch</cp:lastModifiedBy>
  <cp:revision>3</cp:revision>
  <dcterms:created xsi:type="dcterms:W3CDTF">2020-03-26T16:06:31Z</dcterms:created>
  <dcterms:modified xsi:type="dcterms:W3CDTF">2020-03-26T17:14:48Z</dcterms:modified>
</cp:coreProperties>
</file>